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1.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2"/>
    <p:sldMasterId id="2147483672" r:id="rId3"/>
    <p:sldMasterId id="2147483684" r:id="rId4"/>
    <p:sldMasterId id="2147483720" r:id="rId5"/>
    <p:sldMasterId id="2147483732" r:id="rId6"/>
  </p:sldMasterIdLst>
  <p:notesMasterIdLst>
    <p:notesMasterId r:id="rId76"/>
  </p:notesMasterIdLst>
  <p:sldIdLst>
    <p:sldId id="2958" r:id="rId7"/>
    <p:sldId id="260" r:id="rId8"/>
    <p:sldId id="1091" r:id="rId9"/>
    <p:sldId id="633" r:id="rId10"/>
    <p:sldId id="3304" r:id="rId11"/>
    <p:sldId id="922" r:id="rId12"/>
    <p:sldId id="1950" r:id="rId13"/>
    <p:sldId id="3171" r:id="rId14"/>
    <p:sldId id="3175" r:id="rId15"/>
    <p:sldId id="259" r:id="rId16"/>
    <p:sldId id="3308" r:id="rId17"/>
    <p:sldId id="3174" r:id="rId18"/>
    <p:sldId id="788" r:id="rId19"/>
    <p:sldId id="495" r:id="rId20"/>
    <p:sldId id="468" r:id="rId21"/>
    <p:sldId id="469" r:id="rId22"/>
    <p:sldId id="470" r:id="rId23"/>
    <p:sldId id="471" r:id="rId24"/>
    <p:sldId id="786" r:id="rId25"/>
    <p:sldId id="473" r:id="rId26"/>
    <p:sldId id="264" r:id="rId27"/>
    <p:sldId id="265" r:id="rId28"/>
    <p:sldId id="1356" r:id="rId29"/>
    <p:sldId id="266" r:id="rId30"/>
    <p:sldId id="267" r:id="rId31"/>
    <p:sldId id="474" r:id="rId32"/>
    <p:sldId id="386" r:id="rId33"/>
    <p:sldId id="475" r:id="rId34"/>
    <p:sldId id="269" r:id="rId35"/>
    <p:sldId id="270" r:id="rId36"/>
    <p:sldId id="476" r:id="rId37"/>
    <p:sldId id="271" r:id="rId38"/>
    <p:sldId id="403" r:id="rId39"/>
    <p:sldId id="477" r:id="rId40"/>
    <p:sldId id="389" r:id="rId41"/>
    <p:sldId id="478" r:id="rId42"/>
    <p:sldId id="790" r:id="rId43"/>
    <p:sldId id="479" r:id="rId44"/>
    <p:sldId id="274" r:id="rId45"/>
    <p:sldId id="480" r:id="rId46"/>
    <p:sldId id="481" r:id="rId47"/>
    <p:sldId id="3083" r:id="rId48"/>
    <p:sldId id="484" r:id="rId49"/>
    <p:sldId id="2964" r:id="rId50"/>
    <p:sldId id="486" r:id="rId51"/>
    <p:sldId id="775" r:id="rId52"/>
    <p:sldId id="2859" r:id="rId53"/>
    <p:sldId id="2960" r:id="rId54"/>
    <p:sldId id="490" r:id="rId55"/>
    <p:sldId id="491" r:id="rId56"/>
    <p:sldId id="492" r:id="rId57"/>
    <p:sldId id="776" r:id="rId58"/>
    <p:sldId id="496" r:id="rId59"/>
    <p:sldId id="1684" r:id="rId60"/>
    <p:sldId id="1921" r:id="rId61"/>
    <p:sldId id="777" r:id="rId62"/>
    <p:sldId id="779" r:id="rId63"/>
    <p:sldId id="494" r:id="rId64"/>
    <p:sldId id="780" r:id="rId65"/>
    <p:sldId id="866" r:id="rId66"/>
    <p:sldId id="867" r:id="rId67"/>
    <p:sldId id="290" r:id="rId68"/>
    <p:sldId id="610" r:id="rId69"/>
    <p:sldId id="1803" r:id="rId70"/>
    <p:sldId id="781" r:id="rId71"/>
    <p:sldId id="864" r:id="rId72"/>
    <p:sldId id="572" r:id="rId73"/>
    <p:sldId id="920" r:id="rId74"/>
    <p:sldId id="713" r:id="rId75"/>
  </p:sldIdLst>
  <p:sldSz cx="9144000" cy="6858000" type="screen4x3"/>
  <p:notesSz cx="9144000" cy="6858000"/>
  <p:custDataLst>
    <p:tags r:id="rId77"/>
  </p:custDataLst>
  <p:defaultTextStyle>
    <a:defPPr>
      <a:defRPr lang="zh-CN"/>
    </a:defPPr>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256" userDrawn="1">
          <p15:clr>
            <a:srgbClr val="A4A3A4"/>
          </p15:clr>
        </p15:guide>
        <p15:guide id="2" pos="300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FF3399"/>
    <a:srgbClr val="FF99FF"/>
    <a:srgbClr val="FFCCFF"/>
    <a:srgbClr val="FF6600"/>
    <a:srgbClr val="FF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howGuides="1">
      <p:cViewPr varScale="1">
        <p:scale>
          <a:sx n="52" d="100"/>
          <a:sy n="52" d="100"/>
        </p:scale>
        <p:origin x="1138" y="38"/>
      </p:cViewPr>
      <p:guideLst>
        <p:guide orient="horz" pos="2256"/>
        <p:guide pos="3000"/>
      </p:guideLst>
    </p:cSldViewPr>
  </p:slideViewPr>
  <p:notesTextViewPr>
    <p:cViewPr>
      <p:scale>
        <a:sx n="100" d="100"/>
        <a:sy n="100" d="100"/>
      </p:scale>
      <p:origin x="0" y="0"/>
    </p:cViewPr>
  </p:notesTextViewPr>
  <p:gridSpacing cx="76198" cy="76198"/>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slide" Target="slides/slide57.xml"/><Relationship Id="rId68" Type="http://schemas.openxmlformats.org/officeDocument/2006/relationships/slide" Target="slides/slide62.xml"/><Relationship Id="rId16" Type="http://schemas.openxmlformats.org/officeDocument/2006/relationships/slide" Target="slides/slide10.xml"/><Relationship Id="rId11" Type="http://schemas.openxmlformats.org/officeDocument/2006/relationships/slide" Target="slides/slide5.xml"/><Relationship Id="rId32" Type="http://schemas.openxmlformats.org/officeDocument/2006/relationships/slide" Target="slides/slide26.xml"/><Relationship Id="rId37" Type="http://schemas.openxmlformats.org/officeDocument/2006/relationships/slide" Target="slides/slide31.xml"/><Relationship Id="rId53" Type="http://schemas.openxmlformats.org/officeDocument/2006/relationships/slide" Target="slides/slide47.xml"/><Relationship Id="rId58" Type="http://schemas.openxmlformats.org/officeDocument/2006/relationships/slide" Target="slides/slide52.xml"/><Relationship Id="rId74" Type="http://schemas.openxmlformats.org/officeDocument/2006/relationships/slide" Target="slides/slide68.xml"/><Relationship Id="rId79" Type="http://schemas.openxmlformats.org/officeDocument/2006/relationships/viewProps" Target="viewProps.xml"/><Relationship Id="rId5" Type="http://schemas.openxmlformats.org/officeDocument/2006/relationships/slideMaster" Target="slideMasters/slideMaster5.xml"/><Relationship Id="rId61" Type="http://schemas.openxmlformats.org/officeDocument/2006/relationships/slide" Target="slides/slide55.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slide" Target="slides/slide58.xml"/><Relationship Id="rId69" Type="http://schemas.openxmlformats.org/officeDocument/2006/relationships/slide" Target="slides/slide63.xml"/><Relationship Id="rId77" Type="http://schemas.openxmlformats.org/officeDocument/2006/relationships/tags" Target="tags/tag1.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80"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slide" Target="slides/slide6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slide" Target="slides/slide64.xml"/><Relationship Id="rId75" Type="http://schemas.openxmlformats.org/officeDocument/2006/relationships/slide" Target="slides/slide69.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slide" Target="slides/slide67.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notesMaster" Target="notesMasters/notesMaster1.xml"/><Relationship Id="rId7" Type="http://schemas.openxmlformats.org/officeDocument/2006/relationships/slide" Target="slides/slide1.xml"/><Relationship Id="rId71" Type="http://schemas.openxmlformats.org/officeDocument/2006/relationships/slide" Target="slides/slide65.xml"/><Relationship Id="rId2" Type="http://schemas.openxmlformats.org/officeDocument/2006/relationships/slideMaster" Target="slideMasters/slideMaster2.xml"/><Relationship Id="rId29" Type="http://schemas.openxmlformats.org/officeDocument/2006/relationships/slide" Target="slides/slide23.xml"/><Relationship Id="rId24" Type="http://schemas.openxmlformats.org/officeDocument/2006/relationships/slide" Target="slides/slide18.xml"/><Relationship Id="rId40" Type="http://schemas.openxmlformats.org/officeDocument/2006/relationships/slide" Target="slides/slide34.xml"/><Relationship Id="rId45" Type="http://schemas.openxmlformats.org/officeDocument/2006/relationships/slide" Target="slides/slide39.xml"/><Relationship Id="rId66" Type="http://schemas.openxmlformats.org/officeDocument/2006/relationships/slide" Target="slides/slide6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p:cNvSpPr>
          <p:nvPr>
            <p:ph type="hdr" sz="quarter"/>
          </p:nvPr>
        </p:nvSpPr>
        <p:spPr>
          <a:xfrm>
            <a:off x="0" y="0"/>
            <a:ext cx="3962400" cy="342900"/>
          </a:xfrm>
          <a:prstGeom prst="rect">
            <a:avLst/>
          </a:prstGeom>
          <a:noFill/>
          <a:ln w="9525">
            <a:noFill/>
            <a:miter/>
          </a:ln>
        </p:spPr>
        <p:txBody>
          <a:bodyPr/>
          <a:lstStyle>
            <a:lvl1pPr>
              <a:buFont typeface="Arial" panose="020B0604020202020204" pitchFamily="34" charset="0"/>
              <a:buNone/>
              <a:defRPr sz="1200" noProof="1">
                <a:latin typeface="Arial" panose="020B0604020202020204" pitchFamily="34" charset="0"/>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x-none" sz="12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051" name="Rectangle 3"/>
          <p:cNvSpPr>
            <a:spLocks noGrp="1"/>
          </p:cNvSpPr>
          <p:nvPr>
            <p:ph type="dt" idx="1"/>
          </p:nvPr>
        </p:nvSpPr>
        <p:spPr>
          <a:xfrm>
            <a:off x="5178425" y="0"/>
            <a:ext cx="3962400" cy="342900"/>
          </a:xfrm>
          <a:prstGeom prst="rect">
            <a:avLst/>
          </a:prstGeom>
          <a:noFill/>
          <a:ln w="9525">
            <a:noFill/>
            <a:miter/>
          </a:ln>
        </p:spPr>
        <p:txBody>
          <a:bodyPr/>
          <a:lstStyle>
            <a:lvl1pPr algn="r">
              <a:buFont typeface="Arial" panose="020B0604020202020204" pitchFamily="34" charset="0"/>
              <a:buNone/>
              <a:defRPr sz="1200" noProof="1">
                <a:latin typeface="Arial" panose="020B0604020202020204" pitchFamily="34" charset="0"/>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x-none" sz="12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6388" name="Rectangle 4"/>
          <p:cNvSpPr>
            <a:spLocks noGrp="1" noRot="1" noChangeAspect="1"/>
          </p:cNvSpPr>
          <p:nvPr>
            <p:ph type="sldImg"/>
          </p:nvPr>
        </p:nvSpPr>
        <p:spPr>
          <a:xfrm>
            <a:off x="1524000" y="514350"/>
            <a:ext cx="6096000" cy="2571750"/>
          </a:xfrm>
          <a:prstGeom prst="rect">
            <a:avLst/>
          </a:prstGeom>
          <a:noFill/>
          <a:ln w="9525">
            <a:noFill/>
          </a:ln>
        </p:spPr>
      </p:sp>
      <p:sp>
        <p:nvSpPr>
          <p:cNvPr id="4101" name="Rectangle 5"/>
          <p:cNvSpPr>
            <a:spLocks noGrp="1" noChangeArrowheads="1"/>
          </p:cNvSpPr>
          <p:nvPr>
            <p:ph type="body" sz="quarter" idx="4294967295"/>
          </p:nvPr>
        </p:nvSpPr>
        <p:spPr bwMode="auto">
          <a:xfrm>
            <a:off x="914400" y="3257550"/>
            <a:ext cx="7313613" cy="3086100"/>
          </a:xfrm>
          <a:prstGeom prst="rect">
            <a:avLst/>
          </a:prstGeom>
          <a:noFill/>
          <a:ln w="9525">
            <a:noFill/>
            <a:miter lim="800000"/>
          </a:ln>
        </p:spPr>
        <p:txBody>
          <a:bodyPr vert="horz" wrap="square" lIns="91440" tIns="45720" rIns="91440" bIns="45720" numCol="1" anchor="ctr" anchorCtr="0" compatLnSpc="1"/>
          <a:lstStyle/>
          <a:p>
            <a:pPr marL="0" marR="0" lvl="0"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mn-ea"/>
                <a:cs typeface="+mn-cs"/>
              </a:rPr>
              <a:t>单击此处编辑母版文本样式</a:t>
            </a:r>
          </a:p>
          <a:p>
            <a:pPr marL="457200" marR="0" lvl="1"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mn-ea"/>
                <a:cs typeface="+mn-cs"/>
              </a:rPr>
              <a:t>第二级</a:t>
            </a:r>
          </a:p>
          <a:p>
            <a:pPr marL="914400" marR="0" lvl="2"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mn-ea"/>
                <a:cs typeface="+mn-cs"/>
              </a:rPr>
              <a:t>第三级</a:t>
            </a:r>
          </a:p>
          <a:p>
            <a:pPr marL="1371600" marR="0" lvl="3"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mn-ea"/>
                <a:cs typeface="+mn-cs"/>
              </a:rPr>
              <a:t>第四级</a:t>
            </a:r>
          </a:p>
          <a:p>
            <a:pPr marL="1828800" marR="0" lvl="4"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mn-ea"/>
                <a:cs typeface="+mn-cs"/>
              </a:rPr>
              <a:t>第五级</a:t>
            </a:r>
          </a:p>
        </p:txBody>
      </p:sp>
      <p:sp>
        <p:nvSpPr>
          <p:cNvPr id="2054" name="Rectangle 6"/>
          <p:cNvSpPr>
            <a:spLocks noGrp="1"/>
          </p:cNvSpPr>
          <p:nvPr>
            <p:ph type="ftr" sz="quarter" idx="4"/>
          </p:nvPr>
        </p:nvSpPr>
        <p:spPr>
          <a:xfrm>
            <a:off x="0" y="6513513"/>
            <a:ext cx="3962400" cy="342900"/>
          </a:xfrm>
          <a:prstGeom prst="rect">
            <a:avLst/>
          </a:prstGeom>
          <a:noFill/>
          <a:ln w="9525">
            <a:noFill/>
            <a:miter/>
          </a:ln>
        </p:spPr>
        <p:txBody>
          <a:bodyPr anchor="b"/>
          <a:lstStyle>
            <a:lvl1pPr>
              <a:buFont typeface="Arial" panose="020B0604020202020204" pitchFamily="34" charset="0"/>
              <a:buNone/>
              <a:defRPr sz="1200" noProof="1">
                <a:latin typeface="Arial" panose="020B0604020202020204" pitchFamily="34" charset="0"/>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x-none" sz="12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055" name="Rectangle 7"/>
          <p:cNvSpPr>
            <a:spLocks noGrp="1"/>
          </p:cNvSpPr>
          <p:nvPr>
            <p:ph type="sldNum" sz="quarter" idx="5"/>
          </p:nvPr>
        </p:nvSpPr>
        <p:spPr>
          <a:xfrm>
            <a:off x="5178425" y="6513513"/>
            <a:ext cx="3962400" cy="342900"/>
          </a:xfrm>
          <a:prstGeom prst="rect">
            <a:avLst/>
          </a:prstGeom>
          <a:noFill/>
          <a:ln w="9525">
            <a:noFill/>
            <a:miter/>
          </a:ln>
        </p:spPr>
        <p:txBody>
          <a:bodyPr vert="horz" wrap="square" lIns="91440" tIns="45720" rIns="91440" bIns="45720" numCol="1" anchor="b" anchorCtr="0" compatLnSpc="1"/>
          <a:lstStyle/>
          <a:p>
            <a:pPr lvl="0" algn="r" eaLnBrk="1" fontAlgn="base" hangingPunct="1">
              <a:buNone/>
            </a:pPr>
            <a:fld id="{9A0DB2DC-4C9A-4742-B13C-FB6460FD3503}" type="slidenum">
              <a:rPr lang="en-US" altLang="zh-CN" sz="1200" strike="noStrike" noProof="1" dirty="0">
                <a:latin typeface="Arial" panose="020B0604020202020204" pitchFamily="34" charset="0"/>
                <a:ea typeface="宋体" panose="02010600030101010101" pitchFamily="2" charset="-122"/>
                <a:cs typeface="+mn-cs"/>
              </a:rPr>
              <a:t>‹#›</a:t>
            </a:fld>
            <a:endParaRPr lang="en-US" altLang="zh-CN" sz="1200" strike="noStrike" noProof="1"/>
          </a:p>
        </p:txBody>
      </p:sp>
    </p:spTree>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1pPr>
    <a:lvl2pPr marL="457200" lvl="1"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2pPr>
    <a:lvl3pPr marL="914400" lvl="2"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3pPr>
    <a:lvl4pPr marL="1371600" lvl="3"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4pPr>
    <a:lvl5pPr marL="1828800" lvl="4"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5pPr>
    <a:lvl6pPr marL="2286000" lvl="5" indent="0" algn="l" defTabSz="914400" eaLnBrk="0" fontAlgn="base" latinLnBrk="0" hangingPunct="0">
      <a:spcBef>
        <a:spcPct val="30000"/>
      </a:spcBef>
      <a:spcAft>
        <a:spcPct val="0"/>
      </a:spcAft>
      <a:buNone/>
      <a:defRPr sz="1200" b="0" i="0" u="none" kern="1200" baseline="0">
        <a:solidFill>
          <a:schemeClr val="tx1"/>
        </a:solidFill>
        <a:latin typeface="+mn-lt"/>
        <a:ea typeface="+mn-ea"/>
        <a:cs typeface="+mn-cs"/>
      </a:defRPr>
    </a:lvl6pPr>
    <a:lvl7pPr marL="2743200" lvl="6" indent="0" algn="l" defTabSz="914400" eaLnBrk="0" fontAlgn="base" latinLnBrk="0" hangingPunct="0">
      <a:spcBef>
        <a:spcPct val="30000"/>
      </a:spcBef>
      <a:spcAft>
        <a:spcPct val="0"/>
      </a:spcAft>
      <a:buNone/>
      <a:defRPr sz="1200" b="0" i="0" u="none" kern="1200" baseline="0">
        <a:solidFill>
          <a:schemeClr val="tx1"/>
        </a:solidFill>
        <a:latin typeface="+mn-lt"/>
        <a:ea typeface="+mn-ea"/>
        <a:cs typeface="+mn-cs"/>
      </a:defRPr>
    </a:lvl7pPr>
    <a:lvl8pPr marL="3200400" lvl="7" indent="0" algn="l" defTabSz="914400" eaLnBrk="0" fontAlgn="base" latinLnBrk="0" hangingPunct="0">
      <a:spcBef>
        <a:spcPct val="30000"/>
      </a:spcBef>
      <a:spcAft>
        <a:spcPct val="0"/>
      </a:spcAft>
      <a:buNone/>
      <a:defRPr sz="1200" b="0" i="0" u="none" kern="1200" baseline="0">
        <a:solidFill>
          <a:schemeClr val="tx1"/>
        </a:solidFill>
        <a:latin typeface="+mn-lt"/>
        <a:ea typeface="+mn-ea"/>
        <a:cs typeface="+mn-cs"/>
      </a:defRPr>
    </a:lvl8pPr>
    <a:lvl9pPr marL="3657600" lvl="8" indent="0" algn="l" defTabSz="914400" eaLnBrk="0" fontAlgn="base" latinLnBrk="0" hangingPunct="0">
      <a:spcBef>
        <a:spcPct val="30000"/>
      </a:spcBef>
      <a:spcAft>
        <a:spcPct val="0"/>
      </a:spcAft>
      <a:buNone/>
      <a:defRPr sz="1200" b="0" i="0" u="none" kern="1200" baseline="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7"/>
          <p:cNvSpPr txBox="1">
            <a:spLocks noGrp="1"/>
          </p:cNvSpPr>
          <p:nvPr>
            <p:ph type="sldNum" sz="quarter"/>
          </p:nvPr>
        </p:nvSpPr>
        <p:spPr>
          <a:xfrm>
            <a:off x="5178425" y="6513513"/>
            <a:ext cx="3962400" cy="342900"/>
          </a:xfrm>
          <a:prstGeom prst="rect">
            <a:avLst/>
          </a:prstGeom>
          <a:noFill/>
          <a:ln w="9525">
            <a:noFill/>
          </a:ln>
        </p:spPr>
        <p:txBody>
          <a:bodyPr vert="horz" wrap="square" lIns="91440" tIns="45720" rIns="91440" bIns="45720" anchor="b" anchorCtr="0"/>
          <a:lstStyle/>
          <a:p>
            <a:pPr lvl="0" algn="r"/>
            <a:fld id="{9A0DB2DC-4C9A-4742-B13C-FB6460FD3503}" type="slidenum">
              <a:rPr lang="en-US" altLang="zh-CN" sz="1200" dirty="0"/>
              <a:t>13</a:t>
            </a:fld>
            <a:endParaRPr lang="en-US" altLang="zh-CN" sz="1200" dirty="0"/>
          </a:p>
        </p:txBody>
      </p:sp>
      <p:sp>
        <p:nvSpPr>
          <p:cNvPr id="28674" name="Rectangle 2"/>
          <p:cNvSpPr>
            <a:spLocks noGrp="1" noRot="1" noChangeAspect="1" noTextEdit="1"/>
          </p:cNvSpPr>
          <p:nvPr>
            <p:ph type="sldImg"/>
          </p:nvPr>
        </p:nvSpPr>
        <p:spPr>
          <a:xfrm>
            <a:off x="2970213" y="596900"/>
            <a:ext cx="3203575" cy="2403475"/>
          </a:xfrm>
        </p:spPr>
      </p:sp>
      <p:sp>
        <p:nvSpPr>
          <p:cNvPr id="28675" name="Rectangle 3"/>
          <p:cNvSpPr>
            <a:spLocks noGrp="1"/>
          </p:cNvSpPr>
          <p:nvPr>
            <p:ph type="body"/>
          </p:nvPr>
        </p:nvSpPr>
        <p:spPr>
          <a:xfrm>
            <a:off x="1219200" y="3259138"/>
            <a:ext cx="6705600" cy="2887662"/>
          </a:xfrm>
        </p:spPr>
        <p:txBody>
          <a:bodyPr wrap="square" lIns="91440" tIns="45720" rIns="91440" bIns="45720" anchor="ctr" anchorCtr="0"/>
          <a:lstStyle/>
          <a:p>
            <a:pPr lvl="0" eaLnBrk="1" hangingPunct="1"/>
            <a:endParaRPr lang="zh-CN" altLang="zh-CN"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pPr fontAlgn="base"/>
            <a:r>
              <a:rPr lang="zh-CN" altLang="en-US" strike="noStrike" noProof="1"/>
              <a:t>单击此处编辑母版标题样式</a:t>
            </a:r>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base"/>
            <a:r>
              <a:rPr lang="zh-CN" altLang="en-US" strike="noStrike" noProof="1"/>
              <a:t>单击此处编辑母版副标题样式</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x-none"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x-none"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eaLnBrk="1" fontAlgn="base" hangingPunct="1">
              <a:buNone/>
            </a:pPr>
            <a:fld id="{9A0DB2DC-4C9A-4742-B13C-FB6460FD3503}" type="slidenum">
              <a:rPr lang="en-US" altLang="zh-CN" strike="noStrike" noProof="1" dirty="0">
                <a:latin typeface="Arial" panose="020B0604020202020204" pitchFamily="34" charset="0"/>
                <a:ea typeface="宋体" panose="02010600030101010101" pitchFamily="2" charset="-122"/>
                <a:cs typeface="+mn-cs"/>
              </a:rPr>
              <a:t>‹#›</a:t>
            </a:fld>
            <a:endParaRPr lang="en-US" altLang="zh-CN" strike="noStrike" noProof="1">
              <a:latin typeface="Arial" panose="020B0604020202020204" pitchFamily="34" charset="0"/>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竖排文字占位符 2"/>
          <p:cNvSpPr>
            <a:spLocks noGrp="1"/>
          </p:cNvSpPr>
          <p:nvPr>
            <p:ph type="body" orient="vert" idx="1"/>
          </p:nvPr>
        </p:nvSpPr>
        <p:spPr/>
        <p:txBody>
          <a:bodyPr vert="eaVert"/>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x-none"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x-none"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eaLnBrk="1" fontAlgn="base" hangingPunct="1">
              <a:buNone/>
            </a:pPr>
            <a:fld id="{9A0DB2DC-4C9A-4742-B13C-FB6460FD3503}" type="slidenum">
              <a:rPr lang="en-US" altLang="zh-CN" strike="noStrike" noProof="1" dirty="0">
                <a:latin typeface="Arial" panose="020B0604020202020204" pitchFamily="34" charset="0"/>
                <a:ea typeface="宋体" panose="02010600030101010101" pitchFamily="2" charset="-122"/>
                <a:cs typeface="+mn-cs"/>
              </a:rPr>
              <a:t>‹#›</a:t>
            </a:fld>
            <a:endParaRPr lang="en-US" altLang="zh-CN" strike="noStrike" noProof="1">
              <a:latin typeface="Arial" panose="020B0604020202020204" pitchFamily="34" charset="0"/>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pPr fontAlgn="base"/>
            <a:r>
              <a:rPr lang="zh-CN" altLang="en-US" strike="noStrike" noProof="1"/>
              <a:t>单击此处编辑母版标题样式</a:t>
            </a:r>
          </a:p>
        </p:txBody>
      </p:sp>
      <p:sp>
        <p:nvSpPr>
          <p:cNvPr id="3" name="竖排文字占位符 2"/>
          <p:cNvSpPr>
            <a:spLocks noGrp="1"/>
          </p:cNvSpPr>
          <p:nvPr>
            <p:ph type="body" orient="vert" idx="1"/>
          </p:nvPr>
        </p:nvSpPr>
        <p:spPr>
          <a:xfrm>
            <a:off x="457200" y="274638"/>
            <a:ext cx="6052930" cy="5851525"/>
          </a:xfrm>
        </p:spPr>
        <p:txBody>
          <a:bodyPr vert="eaVert"/>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x-none"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x-none"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eaLnBrk="1" fontAlgn="base" hangingPunct="1">
              <a:buNone/>
            </a:pPr>
            <a:fld id="{9A0DB2DC-4C9A-4742-B13C-FB6460FD3503}" type="slidenum">
              <a:rPr lang="en-US" altLang="zh-CN" strike="noStrike" noProof="1" dirty="0">
                <a:latin typeface="Arial" panose="020B0604020202020204" pitchFamily="34" charset="0"/>
                <a:ea typeface="宋体" panose="02010600030101010101" pitchFamily="2" charset="-122"/>
                <a:cs typeface="+mn-cs"/>
              </a:rPr>
              <a:t>‹#›</a:t>
            </a:fld>
            <a:endParaRPr lang="en-US" altLang="zh-CN" strike="noStrike" noProof="1">
              <a:latin typeface="Arial" panose="020B0604020202020204" pitchFamily="34" charset="0"/>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pPr fontAlgn="base"/>
            <a:r>
              <a:rPr lang="zh-CN" altLang="en-US" strike="noStrike" noProof="1"/>
              <a:t>单击此处编辑母版标题样式</a:t>
            </a:r>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base"/>
            <a:r>
              <a:rPr lang="zh-CN" altLang="en-US" strike="noStrike" noProof="1"/>
              <a:t>单击此处编辑母版副标题样式</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x-none"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x-none"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eaLnBrk="1" fontAlgn="base" hangingPunct="1">
              <a:buNone/>
            </a:pPr>
            <a:fld id="{9A0DB2DC-4C9A-4742-B13C-FB6460FD3503}" type="slidenum">
              <a:rPr lang="en-US" altLang="zh-CN" strike="noStrike" noProof="1" dirty="0">
                <a:latin typeface="Arial" panose="020B0604020202020204" pitchFamily="34" charset="0"/>
                <a:ea typeface="宋体" panose="02010600030101010101" pitchFamily="2" charset="-122"/>
                <a:cs typeface="+mn-cs"/>
              </a:rPr>
              <a:t>‹#›</a:t>
            </a:fld>
            <a:endParaRPr lang="en-US" altLang="zh-CN" strike="noStrike" noProof="1">
              <a:latin typeface="Arial" panose="020B0604020202020204" pitchFamily="34" charset="0"/>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内容占位符 2"/>
          <p:cNvSpPr>
            <a:spLocks noGrp="1"/>
          </p:cNvSpPr>
          <p:nvPr>
            <p:ph idx="1"/>
          </p:nvPr>
        </p:nvSpPr>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x-none"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x-none"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eaLnBrk="1" fontAlgn="base" hangingPunct="1">
              <a:buNone/>
            </a:pPr>
            <a:fld id="{9A0DB2DC-4C9A-4742-B13C-FB6460FD3503}" type="slidenum">
              <a:rPr lang="en-US" altLang="zh-CN" strike="noStrike" noProof="1" dirty="0">
                <a:latin typeface="Arial" panose="020B0604020202020204" pitchFamily="34" charset="0"/>
                <a:ea typeface="宋体" panose="02010600030101010101" pitchFamily="2" charset="-122"/>
                <a:cs typeface="+mn-cs"/>
              </a:rPr>
              <a:t>‹#›</a:t>
            </a:fld>
            <a:endParaRPr lang="en-US" altLang="zh-CN" strike="noStrike" noProof="1">
              <a:latin typeface="Arial" panose="020B0604020202020204" pitchFamily="34" charset="0"/>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pPr fontAlgn="base"/>
            <a:r>
              <a:rPr lang="zh-CN" altLang="en-US" strike="noStrike" noProof="1"/>
              <a:t>单击此处编辑母版标题样式</a:t>
            </a:r>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a:t>单击此处编辑母版文本样式</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x-none"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x-none"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eaLnBrk="1" fontAlgn="base" hangingPunct="1">
              <a:buNone/>
            </a:pPr>
            <a:fld id="{9A0DB2DC-4C9A-4742-B13C-FB6460FD3503}" type="slidenum">
              <a:rPr lang="en-US" altLang="zh-CN" strike="noStrike" noProof="1" dirty="0">
                <a:latin typeface="Arial" panose="020B0604020202020204" pitchFamily="34" charset="0"/>
                <a:ea typeface="宋体" panose="02010600030101010101" pitchFamily="2" charset="-122"/>
                <a:cs typeface="+mn-cs"/>
              </a:rPr>
              <a:t>‹#›</a:t>
            </a:fld>
            <a:endParaRPr lang="en-US" altLang="zh-CN" strike="noStrike" noProof="1">
              <a:latin typeface="Arial" panose="020B0604020202020204" pitchFamily="34" charset="0"/>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内容占位符 2"/>
          <p:cNvSpPr>
            <a:spLocks noGrp="1"/>
          </p:cNvSpPr>
          <p:nvPr>
            <p:ph sz="half" idx="1"/>
          </p:nvPr>
        </p:nvSpPr>
        <p:spPr>
          <a:xfrm>
            <a:off x="457200" y="1600200"/>
            <a:ext cx="4032504" cy="4525963"/>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内容占位符 3"/>
          <p:cNvSpPr>
            <a:spLocks noGrp="1"/>
          </p:cNvSpPr>
          <p:nvPr>
            <p:ph sz="half" idx="2"/>
          </p:nvPr>
        </p:nvSpPr>
        <p:spPr>
          <a:xfrm>
            <a:off x="4654296" y="1600200"/>
            <a:ext cx="4032504" cy="4525963"/>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x-none"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x-none"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lvl="0" eaLnBrk="1" fontAlgn="base" hangingPunct="1">
              <a:buNone/>
            </a:pPr>
            <a:fld id="{9A0DB2DC-4C9A-4742-B13C-FB6460FD3503}" type="slidenum">
              <a:rPr lang="en-US" altLang="zh-CN" strike="noStrike" noProof="1" dirty="0">
                <a:latin typeface="Arial" panose="020B0604020202020204" pitchFamily="34" charset="0"/>
                <a:ea typeface="宋体" panose="02010600030101010101" pitchFamily="2" charset="-122"/>
                <a:cs typeface="+mn-cs"/>
              </a:rPr>
              <a:t>‹#›</a:t>
            </a:fld>
            <a:endParaRPr lang="en-US" altLang="zh-CN" strike="noStrike" noProof="1">
              <a:latin typeface="Arial" panose="020B0604020202020204" pitchFamily="34" charset="0"/>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pPr fontAlgn="base"/>
            <a:r>
              <a:rPr lang="zh-CN" altLang="en-US" strike="noStrike" noProof="1"/>
              <a:t>单击此处编辑母版标题样式</a:t>
            </a:r>
          </a:p>
        </p:txBody>
      </p:sp>
      <p:sp>
        <p:nvSpPr>
          <p:cNvPr id="3" name="文本占位符 2"/>
          <p:cNvSpPr>
            <a:spLocks noGrp="1"/>
          </p:cNvSpPr>
          <p:nvPr>
            <p:ph type="body" idx="1"/>
          </p:nvPr>
        </p:nvSpPr>
        <p:spPr>
          <a:xfrm>
            <a:off x="629841"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fontAlgn="base"/>
            <a:r>
              <a:rPr lang="zh-CN" altLang="en-US" strike="noStrike" noProof="1"/>
              <a:t>单击此处编辑母版文本样式</a:t>
            </a:r>
          </a:p>
        </p:txBody>
      </p:sp>
      <p:sp>
        <p:nvSpPr>
          <p:cNvPr id="4" name="内容占位符 3"/>
          <p:cNvSpPr>
            <a:spLocks noGrp="1"/>
          </p:cNvSpPr>
          <p:nvPr>
            <p:ph sz="half" idx="2"/>
          </p:nvPr>
        </p:nvSpPr>
        <p:spPr>
          <a:xfrm>
            <a:off x="629841" y="2505075"/>
            <a:ext cx="3868340" cy="3684588"/>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5" name="文本占位符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fontAlgn="base"/>
            <a:r>
              <a:rPr lang="zh-CN" altLang="en-US" strike="noStrike" noProof="1"/>
              <a:t>单击此处编辑母版文本样式</a:t>
            </a:r>
          </a:p>
        </p:txBody>
      </p:sp>
      <p:sp>
        <p:nvSpPr>
          <p:cNvPr id="6" name="内容占位符 5"/>
          <p:cNvSpPr>
            <a:spLocks noGrp="1"/>
          </p:cNvSpPr>
          <p:nvPr>
            <p:ph sz="quarter" idx="4"/>
          </p:nvPr>
        </p:nvSpPr>
        <p:spPr>
          <a:xfrm>
            <a:off x="4629150" y="2505075"/>
            <a:ext cx="3887391" cy="3684588"/>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7" name="日期占位符 6"/>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x-none"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 name="页脚占位符 7"/>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x-none"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9" name="灯片编号占位符 8"/>
          <p:cNvSpPr>
            <a:spLocks noGrp="1"/>
          </p:cNvSpPr>
          <p:nvPr>
            <p:ph type="sldNum" sz="quarter" idx="12"/>
          </p:nvPr>
        </p:nvSpPr>
        <p:spPr/>
        <p:txBody>
          <a:bodyPr/>
          <a:lstStyle/>
          <a:p>
            <a:pPr lvl="0" eaLnBrk="1" fontAlgn="base" hangingPunct="1">
              <a:buNone/>
            </a:pPr>
            <a:fld id="{9A0DB2DC-4C9A-4742-B13C-FB6460FD3503}" type="slidenum">
              <a:rPr lang="en-US" altLang="zh-CN" strike="noStrike" noProof="1" dirty="0">
                <a:latin typeface="Arial" panose="020B0604020202020204" pitchFamily="34" charset="0"/>
                <a:ea typeface="宋体" panose="02010600030101010101" pitchFamily="2" charset="-122"/>
                <a:cs typeface="+mn-cs"/>
              </a:rPr>
              <a:t>‹#›</a:t>
            </a:fld>
            <a:endParaRPr lang="en-US" altLang="zh-CN" strike="noStrike" noProof="1">
              <a:latin typeface="Arial" panose="020B0604020202020204" pitchFamily="34" charset="0"/>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日期占位符 2"/>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x-none"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 name="页脚占位符 3"/>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x-none"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灯片编号占位符 4"/>
          <p:cNvSpPr>
            <a:spLocks noGrp="1"/>
          </p:cNvSpPr>
          <p:nvPr>
            <p:ph type="sldNum" sz="quarter" idx="12"/>
          </p:nvPr>
        </p:nvSpPr>
        <p:spPr/>
        <p:txBody>
          <a:bodyPr/>
          <a:lstStyle/>
          <a:p>
            <a:pPr lvl="0" eaLnBrk="1" fontAlgn="base" hangingPunct="1">
              <a:buNone/>
            </a:pPr>
            <a:fld id="{9A0DB2DC-4C9A-4742-B13C-FB6460FD3503}" type="slidenum">
              <a:rPr lang="en-US" altLang="zh-CN" strike="noStrike" noProof="1" dirty="0">
                <a:latin typeface="Arial" panose="020B0604020202020204" pitchFamily="34" charset="0"/>
                <a:ea typeface="宋体" panose="02010600030101010101" pitchFamily="2" charset="-122"/>
                <a:cs typeface="+mn-cs"/>
              </a:rPr>
              <a:t>‹#›</a:t>
            </a:fld>
            <a:endParaRPr lang="en-US" altLang="zh-CN" strike="noStrike" noProof="1">
              <a:latin typeface="Arial" panose="020B0604020202020204" pitchFamily="34" charset="0"/>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x-none"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 name="页脚占位符 2"/>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x-none"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 name="灯片编号占位符 3"/>
          <p:cNvSpPr>
            <a:spLocks noGrp="1"/>
          </p:cNvSpPr>
          <p:nvPr>
            <p:ph type="sldNum" sz="quarter" idx="12"/>
          </p:nvPr>
        </p:nvSpPr>
        <p:spPr/>
        <p:txBody>
          <a:bodyPr/>
          <a:lstStyle/>
          <a:p>
            <a:pPr lvl="0" eaLnBrk="1" fontAlgn="base" hangingPunct="1">
              <a:buNone/>
            </a:pPr>
            <a:fld id="{9A0DB2DC-4C9A-4742-B13C-FB6460FD3503}" type="slidenum">
              <a:rPr lang="en-US" altLang="zh-CN" strike="noStrike" noProof="1" dirty="0">
                <a:latin typeface="Arial" panose="020B0604020202020204" pitchFamily="34" charset="0"/>
                <a:ea typeface="宋体" panose="02010600030101010101" pitchFamily="2" charset="-122"/>
                <a:cs typeface="+mn-cs"/>
              </a:rPr>
              <a:t>‹#›</a:t>
            </a:fld>
            <a:endParaRPr lang="en-US" altLang="zh-CN" strike="noStrike" noProof="1">
              <a:latin typeface="Arial" panose="020B0604020202020204" pitchFamily="34" charset="0"/>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pPr fontAlgn="base"/>
            <a:r>
              <a:rPr lang="zh-CN" altLang="en-US" strike="noStrike" noProof="1"/>
              <a:t>单击此处编辑母版标题样式</a:t>
            </a:r>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x-none"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x-none"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lvl="0" eaLnBrk="1" fontAlgn="base" hangingPunct="1">
              <a:buNone/>
            </a:pPr>
            <a:fld id="{9A0DB2DC-4C9A-4742-B13C-FB6460FD3503}" type="slidenum">
              <a:rPr lang="en-US" altLang="zh-CN" strike="noStrike" noProof="1" dirty="0">
                <a:latin typeface="Arial" panose="020B0604020202020204" pitchFamily="34" charset="0"/>
                <a:ea typeface="宋体" panose="02010600030101010101" pitchFamily="2" charset="-122"/>
                <a:cs typeface="+mn-cs"/>
              </a:rPr>
              <a:t>‹#›</a:t>
            </a:fld>
            <a:endParaRPr lang="en-US" altLang="zh-CN" strike="noStrike" noProof="1">
              <a:latin typeface="Arial" panose="020B0604020202020204" pitchFamily="34" charset="0"/>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内容占位符 2"/>
          <p:cNvSpPr>
            <a:spLocks noGrp="1"/>
          </p:cNvSpPr>
          <p:nvPr>
            <p:ph idx="1"/>
          </p:nvPr>
        </p:nvSpPr>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x-none"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x-none"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eaLnBrk="1" fontAlgn="base" hangingPunct="1">
              <a:buNone/>
            </a:pPr>
            <a:fld id="{9A0DB2DC-4C9A-4742-B13C-FB6460FD3503}" type="slidenum">
              <a:rPr lang="en-US" altLang="zh-CN" strike="noStrike" noProof="1" dirty="0">
                <a:latin typeface="Arial" panose="020B0604020202020204" pitchFamily="34" charset="0"/>
                <a:ea typeface="宋体" panose="02010600030101010101" pitchFamily="2" charset="-122"/>
                <a:cs typeface="+mn-cs"/>
              </a:rPr>
              <a:t>‹#›</a:t>
            </a:fld>
            <a:endParaRPr lang="en-US" altLang="zh-CN" strike="noStrike" noProof="1">
              <a:latin typeface="Arial" panose="020B0604020202020204" pitchFamily="34" charset="0"/>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pPr fontAlgn="base"/>
            <a:r>
              <a:rPr lang="zh-CN" altLang="en-US" strike="noStrike" noProof="1"/>
              <a:t>单击此处编辑母版标题样式</a:t>
            </a:r>
          </a:p>
        </p:txBody>
      </p:sp>
      <p:sp>
        <p:nvSpPr>
          <p:cNvPr id="3" name="图片占位符 2"/>
          <p:cNvSpPr>
            <a:spLocks noGrp="1"/>
          </p:cNvSpPr>
          <p:nvPr>
            <p:ph type="pic" idx="1"/>
          </p:nvPr>
        </p:nvSpPr>
        <p:spPr>
          <a:xfrm>
            <a:off x="3887391" y="987425"/>
            <a:ext cx="4629150" cy="4873625"/>
          </a:xfrm>
        </p:spPr>
        <p:txBody>
          <a:bodyPr vert="horz" wrap="square" lIns="91440" tIns="45720" rIns="91440" bIns="45720" numCol="1" anchor="t" anchorCtr="0" compatLnSpc="1"/>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marL="0" marR="0" lvl="0" indent="0" algn="l" defTabSz="914400" rtl="0" eaLnBrk="0" fontAlgn="base" latinLnBrk="0" hangingPunct="0">
              <a:lnSpc>
                <a:spcPct val="100000"/>
              </a:lnSpc>
              <a:spcBef>
                <a:spcPct val="20000"/>
              </a:spcBef>
              <a:spcAft>
                <a:spcPct val="0"/>
              </a:spcAft>
              <a:buClrTx/>
              <a:buSzTx/>
              <a:buFontTx/>
              <a:buNone/>
              <a:defRPr/>
            </a:pPr>
            <a:endParaRPr kumimoji="0" lang="zh-CN" altLang="en-US" sz="2400" b="0" i="0" u="none" strike="noStrike" kern="1200" cap="none" spc="0" normalizeH="0" baseline="0" noProof="1">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x-none"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x-none"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lvl="0" eaLnBrk="1" fontAlgn="base" hangingPunct="1">
              <a:buNone/>
            </a:pPr>
            <a:fld id="{9A0DB2DC-4C9A-4742-B13C-FB6460FD3503}" type="slidenum">
              <a:rPr lang="en-US" altLang="zh-CN" strike="noStrike" noProof="1" dirty="0">
                <a:latin typeface="Arial" panose="020B0604020202020204" pitchFamily="34" charset="0"/>
                <a:ea typeface="宋体" panose="02010600030101010101" pitchFamily="2" charset="-122"/>
                <a:cs typeface="+mn-cs"/>
              </a:rPr>
              <a:t>‹#›</a:t>
            </a:fld>
            <a:endParaRPr lang="en-US" altLang="zh-CN" strike="noStrike" noProof="1">
              <a:latin typeface="Arial" panose="020B0604020202020204" pitchFamily="34" charset="0"/>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竖排文字占位符 2"/>
          <p:cNvSpPr>
            <a:spLocks noGrp="1"/>
          </p:cNvSpPr>
          <p:nvPr>
            <p:ph type="body" orient="vert" idx="1"/>
          </p:nvPr>
        </p:nvSpPr>
        <p:spPr/>
        <p:txBody>
          <a:bodyPr vert="eaVert"/>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x-none"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x-none"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eaLnBrk="1" fontAlgn="base" hangingPunct="1">
              <a:buNone/>
            </a:pPr>
            <a:fld id="{9A0DB2DC-4C9A-4742-B13C-FB6460FD3503}" type="slidenum">
              <a:rPr lang="en-US" altLang="zh-CN" strike="noStrike" noProof="1" dirty="0">
                <a:latin typeface="Arial" panose="020B0604020202020204" pitchFamily="34" charset="0"/>
                <a:ea typeface="宋体" panose="02010600030101010101" pitchFamily="2" charset="-122"/>
                <a:cs typeface="+mn-cs"/>
              </a:rPr>
              <a:t>‹#›</a:t>
            </a:fld>
            <a:endParaRPr lang="en-US" altLang="zh-CN" strike="noStrike" noProof="1">
              <a:latin typeface="Arial" panose="020B0604020202020204" pitchFamily="34" charset="0"/>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pPr fontAlgn="base"/>
            <a:r>
              <a:rPr lang="zh-CN" altLang="en-US" strike="noStrike" noProof="1"/>
              <a:t>单击此处编辑母版标题样式</a:t>
            </a:r>
          </a:p>
        </p:txBody>
      </p:sp>
      <p:sp>
        <p:nvSpPr>
          <p:cNvPr id="3" name="竖排文字占位符 2"/>
          <p:cNvSpPr>
            <a:spLocks noGrp="1"/>
          </p:cNvSpPr>
          <p:nvPr>
            <p:ph type="body" orient="vert" idx="1"/>
          </p:nvPr>
        </p:nvSpPr>
        <p:spPr>
          <a:xfrm>
            <a:off x="457200" y="274638"/>
            <a:ext cx="6052930" cy="5851525"/>
          </a:xfrm>
        </p:spPr>
        <p:txBody>
          <a:bodyPr vert="eaVert"/>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x-none"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x-none"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eaLnBrk="1" fontAlgn="base" hangingPunct="1">
              <a:buNone/>
            </a:pPr>
            <a:fld id="{9A0DB2DC-4C9A-4742-B13C-FB6460FD3503}" type="slidenum">
              <a:rPr lang="en-US" altLang="zh-CN" strike="noStrike" noProof="1" dirty="0">
                <a:latin typeface="Arial" panose="020B0604020202020204" pitchFamily="34" charset="0"/>
                <a:ea typeface="宋体" panose="02010600030101010101" pitchFamily="2" charset="-122"/>
                <a:cs typeface="+mn-cs"/>
              </a:rPr>
              <a:t>‹#›</a:t>
            </a:fld>
            <a:endParaRPr lang="en-US" altLang="zh-CN" strike="noStrike" noProof="1">
              <a:latin typeface="Arial" panose="020B0604020202020204" pitchFamily="34" charset="0"/>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pPr fontAlgn="base"/>
            <a:r>
              <a:rPr lang="zh-CN" altLang="en-US" strike="noStrike" noProof="1"/>
              <a:t>单击此处编辑母版标题样式</a:t>
            </a:r>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base"/>
            <a:r>
              <a:rPr lang="zh-CN" altLang="en-US" strike="noStrike" noProof="1"/>
              <a:t>单击此处编辑母版副标题样式</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x-none"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x-none"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eaLnBrk="1" fontAlgn="base" hangingPunct="1">
              <a:buNone/>
            </a:pPr>
            <a:fld id="{9A0DB2DC-4C9A-4742-B13C-FB6460FD3503}" type="slidenum">
              <a:rPr lang="en-US" altLang="zh-CN" strike="noStrike" noProof="1" dirty="0">
                <a:latin typeface="Arial" panose="020B0604020202020204" pitchFamily="34" charset="0"/>
                <a:ea typeface="宋体" panose="02010600030101010101" pitchFamily="2" charset="-122"/>
                <a:cs typeface="+mn-cs"/>
              </a:rPr>
              <a:t>‹#›</a:t>
            </a:fld>
            <a:endParaRPr lang="en-US" altLang="zh-CN" strike="noStrike" noProof="1">
              <a:latin typeface="Arial" panose="020B0604020202020204" pitchFamily="34" charset="0"/>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内容占位符 2"/>
          <p:cNvSpPr>
            <a:spLocks noGrp="1"/>
          </p:cNvSpPr>
          <p:nvPr>
            <p:ph idx="1"/>
          </p:nvPr>
        </p:nvSpPr>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x-none"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x-none"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eaLnBrk="1" fontAlgn="base" hangingPunct="1">
              <a:buNone/>
            </a:pPr>
            <a:fld id="{9A0DB2DC-4C9A-4742-B13C-FB6460FD3503}" type="slidenum">
              <a:rPr lang="en-US" altLang="zh-CN" strike="noStrike" noProof="1" dirty="0">
                <a:latin typeface="Arial" panose="020B0604020202020204" pitchFamily="34" charset="0"/>
                <a:ea typeface="宋体" panose="02010600030101010101" pitchFamily="2" charset="-122"/>
                <a:cs typeface="+mn-cs"/>
              </a:rPr>
              <a:t>‹#›</a:t>
            </a:fld>
            <a:endParaRPr lang="en-US" altLang="zh-CN" strike="noStrike" noProof="1">
              <a:latin typeface="Arial" panose="020B0604020202020204" pitchFamily="34" charset="0"/>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pPr fontAlgn="base"/>
            <a:r>
              <a:rPr lang="zh-CN" altLang="en-US" strike="noStrike" noProof="1"/>
              <a:t>单击此处编辑母版标题样式</a:t>
            </a:r>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a:t>单击此处编辑母版文本样式</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x-none"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x-none"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eaLnBrk="1" fontAlgn="base" hangingPunct="1">
              <a:buNone/>
            </a:pPr>
            <a:fld id="{9A0DB2DC-4C9A-4742-B13C-FB6460FD3503}" type="slidenum">
              <a:rPr lang="en-US" altLang="zh-CN" strike="noStrike" noProof="1" dirty="0">
                <a:latin typeface="Arial" panose="020B0604020202020204" pitchFamily="34" charset="0"/>
                <a:ea typeface="宋体" panose="02010600030101010101" pitchFamily="2" charset="-122"/>
                <a:cs typeface="+mn-cs"/>
              </a:rPr>
              <a:t>‹#›</a:t>
            </a:fld>
            <a:endParaRPr lang="en-US" altLang="zh-CN" strike="noStrike" noProof="1">
              <a:latin typeface="Arial" panose="020B0604020202020204" pitchFamily="34" charset="0"/>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内容占位符 2"/>
          <p:cNvSpPr>
            <a:spLocks noGrp="1"/>
          </p:cNvSpPr>
          <p:nvPr>
            <p:ph sz="half" idx="1"/>
          </p:nvPr>
        </p:nvSpPr>
        <p:spPr>
          <a:xfrm>
            <a:off x="457200" y="1600200"/>
            <a:ext cx="4032504" cy="4525963"/>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内容占位符 3"/>
          <p:cNvSpPr>
            <a:spLocks noGrp="1"/>
          </p:cNvSpPr>
          <p:nvPr>
            <p:ph sz="half" idx="2"/>
          </p:nvPr>
        </p:nvSpPr>
        <p:spPr>
          <a:xfrm>
            <a:off x="4654296" y="1600200"/>
            <a:ext cx="4032504" cy="4525963"/>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x-none"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x-none"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lvl="0" eaLnBrk="1" fontAlgn="base" hangingPunct="1">
              <a:buNone/>
            </a:pPr>
            <a:fld id="{9A0DB2DC-4C9A-4742-B13C-FB6460FD3503}" type="slidenum">
              <a:rPr lang="en-US" altLang="zh-CN" strike="noStrike" noProof="1" dirty="0">
                <a:latin typeface="Arial" panose="020B0604020202020204" pitchFamily="34" charset="0"/>
                <a:ea typeface="宋体" panose="02010600030101010101" pitchFamily="2" charset="-122"/>
                <a:cs typeface="+mn-cs"/>
              </a:rPr>
              <a:t>‹#›</a:t>
            </a:fld>
            <a:endParaRPr lang="en-US" altLang="zh-CN" strike="noStrike" noProof="1">
              <a:latin typeface="Arial" panose="020B0604020202020204" pitchFamily="34" charset="0"/>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pPr fontAlgn="base"/>
            <a:r>
              <a:rPr lang="zh-CN" altLang="en-US" strike="noStrike" noProof="1"/>
              <a:t>单击此处编辑母版标题样式</a:t>
            </a:r>
          </a:p>
        </p:txBody>
      </p:sp>
      <p:sp>
        <p:nvSpPr>
          <p:cNvPr id="3" name="文本占位符 2"/>
          <p:cNvSpPr>
            <a:spLocks noGrp="1"/>
          </p:cNvSpPr>
          <p:nvPr>
            <p:ph type="body" idx="1"/>
          </p:nvPr>
        </p:nvSpPr>
        <p:spPr>
          <a:xfrm>
            <a:off x="629841"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fontAlgn="base"/>
            <a:r>
              <a:rPr lang="zh-CN" altLang="en-US" strike="noStrike" noProof="1"/>
              <a:t>单击此处编辑母版文本样式</a:t>
            </a:r>
          </a:p>
        </p:txBody>
      </p:sp>
      <p:sp>
        <p:nvSpPr>
          <p:cNvPr id="4" name="内容占位符 3"/>
          <p:cNvSpPr>
            <a:spLocks noGrp="1"/>
          </p:cNvSpPr>
          <p:nvPr>
            <p:ph sz="half" idx="2"/>
          </p:nvPr>
        </p:nvSpPr>
        <p:spPr>
          <a:xfrm>
            <a:off x="629841" y="2505075"/>
            <a:ext cx="3868340" cy="3684588"/>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5" name="文本占位符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fontAlgn="base"/>
            <a:r>
              <a:rPr lang="zh-CN" altLang="en-US" strike="noStrike" noProof="1"/>
              <a:t>单击此处编辑母版文本样式</a:t>
            </a:r>
          </a:p>
        </p:txBody>
      </p:sp>
      <p:sp>
        <p:nvSpPr>
          <p:cNvPr id="6" name="内容占位符 5"/>
          <p:cNvSpPr>
            <a:spLocks noGrp="1"/>
          </p:cNvSpPr>
          <p:nvPr>
            <p:ph sz="quarter" idx="4"/>
          </p:nvPr>
        </p:nvSpPr>
        <p:spPr>
          <a:xfrm>
            <a:off x="4629150" y="2505075"/>
            <a:ext cx="3887391" cy="3684588"/>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7" name="日期占位符 6"/>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x-none"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 name="页脚占位符 7"/>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x-none"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9" name="灯片编号占位符 8"/>
          <p:cNvSpPr>
            <a:spLocks noGrp="1"/>
          </p:cNvSpPr>
          <p:nvPr>
            <p:ph type="sldNum" sz="quarter" idx="12"/>
          </p:nvPr>
        </p:nvSpPr>
        <p:spPr/>
        <p:txBody>
          <a:bodyPr/>
          <a:lstStyle/>
          <a:p>
            <a:pPr lvl="0" eaLnBrk="1" fontAlgn="base" hangingPunct="1">
              <a:buNone/>
            </a:pPr>
            <a:fld id="{9A0DB2DC-4C9A-4742-B13C-FB6460FD3503}" type="slidenum">
              <a:rPr lang="en-US" altLang="zh-CN" strike="noStrike" noProof="1" dirty="0">
                <a:latin typeface="Arial" panose="020B0604020202020204" pitchFamily="34" charset="0"/>
                <a:ea typeface="宋体" panose="02010600030101010101" pitchFamily="2" charset="-122"/>
                <a:cs typeface="+mn-cs"/>
              </a:rPr>
              <a:t>‹#›</a:t>
            </a:fld>
            <a:endParaRPr lang="en-US" altLang="zh-CN" strike="noStrike" noProof="1">
              <a:latin typeface="Arial" panose="020B0604020202020204" pitchFamily="34" charset="0"/>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日期占位符 2"/>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x-none"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 name="页脚占位符 3"/>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x-none"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灯片编号占位符 4"/>
          <p:cNvSpPr>
            <a:spLocks noGrp="1"/>
          </p:cNvSpPr>
          <p:nvPr>
            <p:ph type="sldNum" sz="quarter" idx="12"/>
          </p:nvPr>
        </p:nvSpPr>
        <p:spPr/>
        <p:txBody>
          <a:bodyPr/>
          <a:lstStyle/>
          <a:p>
            <a:pPr lvl="0" eaLnBrk="1" fontAlgn="base" hangingPunct="1">
              <a:buNone/>
            </a:pPr>
            <a:fld id="{9A0DB2DC-4C9A-4742-B13C-FB6460FD3503}" type="slidenum">
              <a:rPr lang="en-US" altLang="zh-CN" strike="noStrike" noProof="1" dirty="0">
                <a:latin typeface="Arial" panose="020B0604020202020204" pitchFamily="34" charset="0"/>
                <a:ea typeface="宋体" panose="02010600030101010101" pitchFamily="2" charset="-122"/>
                <a:cs typeface="+mn-cs"/>
              </a:rPr>
              <a:t>‹#›</a:t>
            </a:fld>
            <a:endParaRPr lang="en-US" altLang="zh-CN" strike="noStrike" noProof="1">
              <a:latin typeface="Arial" panose="020B0604020202020204" pitchFamily="34" charset="0"/>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x-none"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 name="页脚占位符 2"/>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x-none"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 name="灯片编号占位符 3"/>
          <p:cNvSpPr>
            <a:spLocks noGrp="1"/>
          </p:cNvSpPr>
          <p:nvPr>
            <p:ph type="sldNum" sz="quarter" idx="12"/>
          </p:nvPr>
        </p:nvSpPr>
        <p:spPr/>
        <p:txBody>
          <a:bodyPr/>
          <a:lstStyle/>
          <a:p>
            <a:pPr lvl="0" eaLnBrk="1" fontAlgn="base" hangingPunct="1">
              <a:buNone/>
            </a:pPr>
            <a:fld id="{9A0DB2DC-4C9A-4742-B13C-FB6460FD3503}" type="slidenum">
              <a:rPr lang="en-US" altLang="zh-CN" strike="noStrike" noProof="1" dirty="0">
                <a:latin typeface="Arial" panose="020B0604020202020204" pitchFamily="34" charset="0"/>
                <a:ea typeface="宋体" panose="02010600030101010101" pitchFamily="2" charset="-122"/>
                <a:cs typeface="+mn-cs"/>
              </a:rPr>
              <a:t>‹#›</a:t>
            </a:fld>
            <a:endParaRPr lang="en-US" altLang="zh-CN" strike="noStrike" noProof="1">
              <a:latin typeface="Arial" panose="020B0604020202020204" pitchFamily="34" charset="0"/>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pPr fontAlgn="base"/>
            <a:r>
              <a:rPr lang="zh-CN" altLang="en-US" strike="noStrike" noProof="1"/>
              <a:t>单击此处编辑母版标题样式</a:t>
            </a:r>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a:t>单击此处编辑母版文本样式</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x-none"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x-none"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eaLnBrk="1" fontAlgn="base" hangingPunct="1">
              <a:buNone/>
            </a:pPr>
            <a:fld id="{9A0DB2DC-4C9A-4742-B13C-FB6460FD3503}" type="slidenum">
              <a:rPr lang="en-US" altLang="zh-CN" strike="noStrike" noProof="1" dirty="0">
                <a:latin typeface="Arial" panose="020B0604020202020204" pitchFamily="34" charset="0"/>
                <a:ea typeface="宋体" panose="02010600030101010101" pitchFamily="2" charset="-122"/>
                <a:cs typeface="+mn-cs"/>
              </a:rPr>
              <a:t>‹#›</a:t>
            </a:fld>
            <a:endParaRPr lang="en-US" altLang="zh-CN" strike="noStrike" noProof="1">
              <a:latin typeface="Arial" panose="020B0604020202020204" pitchFamily="34" charset="0"/>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pPr fontAlgn="base"/>
            <a:r>
              <a:rPr lang="zh-CN" altLang="en-US" strike="noStrike" noProof="1"/>
              <a:t>单击此处编辑母版标题样式</a:t>
            </a:r>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x-none"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x-none"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lvl="0" eaLnBrk="1" fontAlgn="base" hangingPunct="1">
              <a:buNone/>
            </a:pPr>
            <a:fld id="{9A0DB2DC-4C9A-4742-B13C-FB6460FD3503}" type="slidenum">
              <a:rPr lang="en-US" altLang="zh-CN" strike="noStrike" noProof="1" dirty="0">
                <a:latin typeface="Arial" panose="020B0604020202020204" pitchFamily="34" charset="0"/>
                <a:ea typeface="宋体" panose="02010600030101010101" pitchFamily="2" charset="-122"/>
                <a:cs typeface="+mn-cs"/>
              </a:rPr>
              <a:t>‹#›</a:t>
            </a:fld>
            <a:endParaRPr lang="en-US" altLang="zh-CN" strike="noStrike" noProof="1">
              <a:latin typeface="Arial" panose="020B0604020202020204" pitchFamily="34" charset="0"/>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pPr fontAlgn="base"/>
            <a:r>
              <a:rPr lang="zh-CN" altLang="en-US" strike="noStrike" noProof="1"/>
              <a:t>单击此处编辑母版标题样式</a:t>
            </a:r>
          </a:p>
        </p:txBody>
      </p:sp>
      <p:sp>
        <p:nvSpPr>
          <p:cNvPr id="3" name="图片占位符 2"/>
          <p:cNvSpPr>
            <a:spLocks noGrp="1"/>
          </p:cNvSpPr>
          <p:nvPr>
            <p:ph type="pic" idx="1"/>
          </p:nvPr>
        </p:nvSpPr>
        <p:spPr>
          <a:xfrm>
            <a:off x="3887391" y="987425"/>
            <a:ext cx="4629150" cy="4873625"/>
          </a:xfrm>
        </p:spPr>
        <p:txBody>
          <a:bodyPr vert="horz" wrap="square" lIns="91440" tIns="45720" rIns="91440" bIns="45720" numCol="1" anchor="t" anchorCtr="0" compatLnSpc="1"/>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marL="0" marR="0" lvl="0" indent="0" algn="l" defTabSz="914400" rtl="0" eaLnBrk="0" fontAlgn="base" latinLnBrk="0" hangingPunct="0">
              <a:lnSpc>
                <a:spcPct val="100000"/>
              </a:lnSpc>
              <a:spcBef>
                <a:spcPct val="20000"/>
              </a:spcBef>
              <a:spcAft>
                <a:spcPct val="0"/>
              </a:spcAft>
              <a:buClrTx/>
              <a:buSzTx/>
              <a:buFontTx/>
              <a:buNone/>
              <a:defRPr/>
            </a:pPr>
            <a:endParaRPr kumimoji="0" lang="zh-CN" altLang="en-US" sz="2400" b="0" i="0" u="none" strike="noStrike" kern="1200" cap="none" spc="0" normalizeH="0" baseline="0" noProof="1">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x-none"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x-none"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lvl="0" eaLnBrk="1" fontAlgn="base" hangingPunct="1">
              <a:buNone/>
            </a:pPr>
            <a:fld id="{9A0DB2DC-4C9A-4742-B13C-FB6460FD3503}" type="slidenum">
              <a:rPr lang="en-US" altLang="zh-CN" strike="noStrike" noProof="1" dirty="0">
                <a:latin typeface="Arial" panose="020B0604020202020204" pitchFamily="34" charset="0"/>
                <a:ea typeface="宋体" panose="02010600030101010101" pitchFamily="2" charset="-122"/>
                <a:cs typeface="+mn-cs"/>
              </a:rPr>
              <a:t>‹#›</a:t>
            </a:fld>
            <a:endParaRPr lang="en-US" altLang="zh-CN" strike="noStrike" noProof="1">
              <a:latin typeface="Arial" panose="020B0604020202020204" pitchFamily="34" charset="0"/>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竖排文字占位符 2"/>
          <p:cNvSpPr>
            <a:spLocks noGrp="1"/>
          </p:cNvSpPr>
          <p:nvPr>
            <p:ph type="body" orient="vert" idx="1"/>
          </p:nvPr>
        </p:nvSpPr>
        <p:spPr/>
        <p:txBody>
          <a:bodyPr vert="eaVert"/>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x-none"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x-none"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eaLnBrk="1" fontAlgn="base" hangingPunct="1">
              <a:buNone/>
            </a:pPr>
            <a:fld id="{9A0DB2DC-4C9A-4742-B13C-FB6460FD3503}" type="slidenum">
              <a:rPr lang="en-US" altLang="zh-CN" strike="noStrike" noProof="1" dirty="0">
                <a:latin typeface="Arial" panose="020B0604020202020204" pitchFamily="34" charset="0"/>
                <a:ea typeface="宋体" panose="02010600030101010101" pitchFamily="2" charset="-122"/>
                <a:cs typeface="+mn-cs"/>
              </a:rPr>
              <a:t>‹#›</a:t>
            </a:fld>
            <a:endParaRPr lang="en-US" altLang="zh-CN" strike="noStrike" noProof="1">
              <a:latin typeface="Arial" panose="020B0604020202020204" pitchFamily="34" charset="0"/>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pPr fontAlgn="base"/>
            <a:r>
              <a:rPr lang="zh-CN" altLang="en-US" strike="noStrike" noProof="1"/>
              <a:t>单击此处编辑母版标题样式</a:t>
            </a:r>
          </a:p>
        </p:txBody>
      </p:sp>
      <p:sp>
        <p:nvSpPr>
          <p:cNvPr id="3" name="竖排文字占位符 2"/>
          <p:cNvSpPr>
            <a:spLocks noGrp="1"/>
          </p:cNvSpPr>
          <p:nvPr>
            <p:ph type="body" orient="vert" idx="1"/>
          </p:nvPr>
        </p:nvSpPr>
        <p:spPr>
          <a:xfrm>
            <a:off x="457200" y="274638"/>
            <a:ext cx="6052930" cy="5851525"/>
          </a:xfrm>
        </p:spPr>
        <p:txBody>
          <a:bodyPr vert="eaVert"/>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x-none"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x-none"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eaLnBrk="1" fontAlgn="base" hangingPunct="1">
              <a:buNone/>
            </a:pPr>
            <a:fld id="{9A0DB2DC-4C9A-4742-B13C-FB6460FD3503}" type="slidenum">
              <a:rPr lang="en-US" altLang="zh-CN" strike="noStrike" noProof="1" dirty="0">
                <a:latin typeface="Arial" panose="020B0604020202020204" pitchFamily="34" charset="0"/>
                <a:ea typeface="宋体" panose="02010600030101010101" pitchFamily="2" charset="-122"/>
                <a:cs typeface="+mn-cs"/>
              </a:rPr>
              <a:t>‹#›</a:t>
            </a:fld>
            <a:endParaRPr lang="en-US" altLang="zh-CN" strike="noStrike" noProof="1">
              <a:latin typeface="Arial" panose="020B0604020202020204" pitchFamily="34" charset="0"/>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pPr fontAlgn="base"/>
            <a:r>
              <a:rPr lang="zh-CN" altLang="en-US" strike="noStrike" noProof="1"/>
              <a:t>单击此处编辑母版标题样式</a:t>
            </a:r>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base"/>
            <a:r>
              <a:rPr lang="zh-CN" altLang="en-US" strike="noStrike" noProof="1"/>
              <a:t>单击此处编辑母版副标题样式</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x-none"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x-none"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eaLnBrk="1" fontAlgn="base" hangingPunct="1">
              <a:buNone/>
            </a:pPr>
            <a:fld id="{9A0DB2DC-4C9A-4742-B13C-FB6460FD3503}" type="slidenum">
              <a:rPr lang="en-US" altLang="zh-CN" strike="noStrike" noProof="1" dirty="0">
                <a:latin typeface="Arial" panose="020B0604020202020204" pitchFamily="34" charset="0"/>
                <a:ea typeface="宋体" panose="02010600030101010101" pitchFamily="2" charset="-122"/>
                <a:cs typeface="+mn-cs"/>
              </a:rPr>
              <a:t>‹#›</a:t>
            </a:fld>
            <a:endParaRPr lang="en-US" altLang="zh-CN" strike="noStrike" noProof="1">
              <a:latin typeface="Arial" panose="020B0604020202020204" pitchFamily="34" charset="0"/>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内容占位符 2"/>
          <p:cNvSpPr>
            <a:spLocks noGrp="1"/>
          </p:cNvSpPr>
          <p:nvPr>
            <p:ph idx="1"/>
          </p:nvPr>
        </p:nvSpPr>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x-none"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x-none"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eaLnBrk="1" fontAlgn="base" hangingPunct="1">
              <a:buNone/>
            </a:pPr>
            <a:fld id="{9A0DB2DC-4C9A-4742-B13C-FB6460FD3503}" type="slidenum">
              <a:rPr lang="en-US" altLang="zh-CN" strike="noStrike" noProof="1" dirty="0">
                <a:latin typeface="Arial" panose="020B0604020202020204" pitchFamily="34" charset="0"/>
                <a:ea typeface="宋体" panose="02010600030101010101" pitchFamily="2" charset="-122"/>
                <a:cs typeface="+mn-cs"/>
              </a:rPr>
              <a:t>‹#›</a:t>
            </a:fld>
            <a:endParaRPr lang="en-US" altLang="zh-CN" strike="noStrike" noProof="1">
              <a:latin typeface="Arial" panose="020B0604020202020204" pitchFamily="34" charset="0"/>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pPr fontAlgn="base"/>
            <a:r>
              <a:rPr lang="zh-CN" altLang="en-US" strike="noStrike" noProof="1"/>
              <a:t>单击此处编辑母版标题样式</a:t>
            </a:r>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a:t>单击此处编辑母版文本样式</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x-none"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x-none"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eaLnBrk="1" fontAlgn="base" hangingPunct="1">
              <a:buNone/>
            </a:pPr>
            <a:fld id="{9A0DB2DC-4C9A-4742-B13C-FB6460FD3503}" type="slidenum">
              <a:rPr lang="en-US" altLang="zh-CN" strike="noStrike" noProof="1" dirty="0">
                <a:latin typeface="Arial" panose="020B0604020202020204" pitchFamily="34" charset="0"/>
                <a:ea typeface="宋体" panose="02010600030101010101" pitchFamily="2" charset="-122"/>
                <a:cs typeface="+mn-cs"/>
              </a:rPr>
              <a:t>‹#›</a:t>
            </a:fld>
            <a:endParaRPr lang="en-US" altLang="zh-CN" strike="noStrike" noProof="1">
              <a:latin typeface="Arial" panose="020B0604020202020204" pitchFamily="34" charset="0"/>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内容占位符 2"/>
          <p:cNvSpPr>
            <a:spLocks noGrp="1"/>
          </p:cNvSpPr>
          <p:nvPr>
            <p:ph sz="half" idx="1"/>
          </p:nvPr>
        </p:nvSpPr>
        <p:spPr>
          <a:xfrm>
            <a:off x="457200" y="1600200"/>
            <a:ext cx="4032504" cy="4525963"/>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内容占位符 3"/>
          <p:cNvSpPr>
            <a:spLocks noGrp="1"/>
          </p:cNvSpPr>
          <p:nvPr>
            <p:ph sz="half" idx="2"/>
          </p:nvPr>
        </p:nvSpPr>
        <p:spPr>
          <a:xfrm>
            <a:off x="4654296" y="1600200"/>
            <a:ext cx="4032504" cy="4525963"/>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x-none"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x-none"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lvl="0" eaLnBrk="1" fontAlgn="base" hangingPunct="1">
              <a:buNone/>
            </a:pPr>
            <a:fld id="{9A0DB2DC-4C9A-4742-B13C-FB6460FD3503}" type="slidenum">
              <a:rPr lang="en-US" altLang="zh-CN" strike="noStrike" noProof="1" dirty="0">
                <a:latin typeface="Arial" panose="020B0604020202020204" pitchFamily="34" charset="0"/>
                <a:ea typeface="宋体" panose="02010600030101010101" pitchFamily="2" charset="-122"/>
                <a:cs typeface="+mn-cs"/>
              </a:rPr>
              <a:t>‹#›</a:t>
            </a:fld>
            <a:endParaRPr lang="en-US" altLang="zh-CN" strike="noStrike" noProof="1">
              <a:latin typeface="Arial" panose="020B0604020202020204" pitchFamily="34" charset="0"/>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pPr fontAlgn="base"/>
            <a:r>
              <a:rPr lang="zh-CN" altLang="en-US" strike="noStrike" noProof="1"/>
              <a:t>单击此处编辑母版标题样式</a:t>
            </a:r>
          </a:p>
        </p:txBody>
      </p:sp>
      <p:sp>
        <p:nvSpPr>
          <p:cNvPr id="3" name="文本占位符 2"/>
          <p:cNvSpPr>
            <a:spLocks noGrp="1"/>
          </p:cNvSpPr>
          <p:nvPr>
            <p:ph type="body" idx="1"/>
          </p:nvPr>
        </p:nvSpPr>
        <p:spPr>
          <a:xfrm>
            <a:off x="629841"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fontAlgn="base"/>
            <a:r>
              <a:rPr lang="zh-CN" altLang="en-US" strike="noStrike" noProof="1"/>
              <a:t>单击此处编辑母版文本样式</a:t>
            </a:r>
          </a:p>
        </p:txBody>
      </p:sp>
      <p:sp>
        <p:nvSpPr>
          <p:cNvPr id="4" name="内容占位符 3"/>
          <p:cNvSpPr>
            <a:spLocks noGrp="1"/>
          </p:cNvSpPr>
          <p:nvPr>
            <p:ph sz="half" idx="2"/>
          </p:nvPr>
        </p:nvSpPr>
        <p:spPr>
          <a:xfrm>
            <a:off x="629841" y="2505075"/>
            <a:ext cx="3868340" cy="3684588"/>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5" name="文本占位符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fontAlgn="base"/>
            <a:r>
              <a:rPr lang="zh-CN" altLang="en-US" strike="noStrike" noProof="1"/>
              <a:t>单击此处编辑母版文本样式</a:t>
            </a:r>
          </a:p>
        </p:txBody>
      </p:sp>
      <p:sp>
        <p:nvSpPr>
          <p:cNvPr id="6" name="内容占位符 5"/>
          <p:cNvSpPr>
            <a:spLocks noGrp="1"/>
          </p:cNvSpPr>
          <p:nvPr>
            <p:ph sz="quarter" idx="4"/>
          </p:nvPr>
        </p:nvSpPr>
        <p:spPr>
          <a:xfrm>
            <a:off x="4629150" y="2505075"/>
            <a:ext cx="3887391" cy="3684588"/>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7" name="日期占位符 6"/>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x-none"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 name="页脚占位符 7"/>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x-none"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9" name="灯片编号占位符 8"/>
          <p:cNvSpPr>
            <a:spLocks noGrp="1"/>
          </p:cNvSpPr>
          <p:nvPr>
            <p:ph type="sldNum" sz="quarter" idx="12"/>
          </p:nvPr>
        </p:nvSpPr>
        <p:spPr/>
        <p:txBody>
          <a:bodyPr/>
          <a:lstStyle/>
          <a:p>
            <a:pPr lvl="0" eaLnBrk="1" fontAlgn="base" hangingPunct="1">
              <a:buNone/>
            </a:pPr>
            <a:fld id="{9A0DB2DC-4C9A-4742-B13C-FB6460FD3503}" type="slidenum">
              <a:rPr lang="en-US" altLang="zh-CN" strike="noStrike" noProof="1" dirty="0">
                <a:latin typeface="Arial" panose="020B0604020202020204" pitchFamily="34" charset="0"/>
                <a:ea typeface="宋体" panose="02010600030101010101" pitchFamily="2" charset="-122"/>
                <a:cs typeface="+mn-cs"/>
              </a:rPr>
              <a:t>‹#›</a:t>
            </a:fld>
            <a:endParaRPr lang="en-US" altLang="zh-CN" strike="noStrike" noProof="1">
              <a:latin typeface="Arial" panose="020B0604020202020204" pitchFamily="34" charset="0"/>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日期占位符 2"/>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x-none"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 name="页脚占位符 3"/>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x-none"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灯片编号占位符 4"/>
          <p:cNvSpPr>
            <a:spLocks noGrp="1"/>
          </p:cNvSpPr>
          <p:nvPr>
            <p:ph type="sldNum" sz="quarter" idx="12"/>
          </p:nvPr>
        </p:nvSpPr>
        <p:spPr/>
        <p:txBody>
          <a:bodyPr/>
          <a:lstStyle/>
          <a:p>
            <a:pPr lvl="0" eaLnBrk="1" fontAlgn="base" hangingPunct="1">
              <a:buNone/>
            </a:pPr>
            <a:fld id="{9A0DB2DC-4C9A-4742-B13C-FB6460FD3503}" type="slidenum">
              <a:rPr lang="en-US" altLang="zh-CN" strike="noStrike" noProof="1" dirty="0">
                <a:latin typeface="Arial" panose="020B0604020202020204" pitchFamily="34" charset="0"/>
                <a:ea typeface="宋体" panose="02010600030101010101" pitchFamily="2" charset="-122"/>
                <a:cs typeface="+mn-cs"/>
              </a:rPr>
              <a:t>‹#›</a:t>
            </a:fld>
            <a:endParaRPr lang="en-US" altLang="zh-CN" strike="noStrike" noProof="1">
              <a:latin typeface="Arial" panose="020B0604020202020204" pitchFamily="34" charset="0"/>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内容占位符 2"/>
          <p:cNvSpPr>
            <a:spLocks noGrp="1"/>
          </p:cNvSpPr>
          <p:nvPr>
            <p:ph sz="half" idx="1"/>
          </p:nvPr>
        </p:nvSpPr>
        <p:spPr>
          <a:xfrm>
            <a:off x="457200" y="1600200"/>
            <a:ext cx="4032504" cy="4525963"/>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内容占位符 3"/>
          <p:cNvSpPr>
            <a:spLocks noGrp="1"/>
          </p:cNvSpPr>
          <p:nvPr>
            <p:ph sz="half" idx="2"/>
          </p:nvPr>
        </p:nvSpPr>
        <p:spPr>
          <a:xfrm>
            <a:off x="4654296" y="1600200"/>
            <a:ext cx="4032504" cy="4525963"/>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x-none"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x-none"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lvl="0" eaLnBrk="1" fontAlgn="base" hangingPunct="1">
              <a:buNone/>
            </a:pPr>
            <a:fld id="{9A0DB2DC-4C9A-4742-B13C-FB6460FD3503}" type="slidenum">
              <a:rPr lang="en-US" altLang="zh-CN" strike="noStrike" noProof="1" dirty="0">
                <a:latin typeface="Arial" panose="020B0604020202020204" pitchFamily="34" charset="0"/>
                <a:ea typeface="宋体" panose="02010600030101010101" pitchFamily="2" charset="-122"/>
                <a:cs typeface="+mn-cs"/>
              </a:rPr>
              <a:t>‹#›</a:t>
            </a:fld>
            <a:endParaRPr lang="en-US" altLang="zh-CN" strike="noStrike" noProof="1">
              <a:latin typeface="Arial" panose="020B0604020202020204" pitchFamily="34" charset="0"/>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x-none"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 name="页脚占位符 2"/>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x-none"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 name="灯片编号占位符 3"/>
          <p:cNvSpPr>
            <a:spLocks noGrp="1"/>
          </p:cNvSpPr>
          <p:nvPr>
            <p:ph type="sldNum" sz="quarter" idx="12"/>
          </p:nvPr>
        </p:nvSpPr>
        <p:spPr/>
        <p:txBody>
          <a:bodyPr/>
          <a:lstStyle/>
          <a:p>
            <a:pPr lvl="0" eaLnBrk="1" fontAlgn="base" hangingPunct="1">
              <a:buNone/>
            </a:pPr>
            <a:fld id="{9A0DB2DC-4C9A-4742-B13C-FB6460FD3503}" type="slidenum">
              <a:rPr lang="en-US" altLang="zh-CN" strike="noStrike" noProof="1" dirty="0">
                <a:latin typeface="Arial" panose="020B0604020202020204" pitchFamily="34" charset="0"/>
                <a:ea typeface="宋体" panose="02010600030101010101" pitchFamily="2" charset="-122"/>
                <a:cs typeface="+mn-cs"/>
              </a:rPr>
              <a:t>‹#›</a:t>
            </a:fld>
            <a:endParaRPr lang="en-US" altLang="zh-CN" strike="noStrike" noProof="1">
              <a:latin typeface="Arial" panose="020B0604020202020204" pitchFamily="34" charset="0"/>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pPr fontAlgn="base"/>
            <a:r>
              <a:rPr lang="zh-CN" altLang="en-US" strike="noStrike" noProof="1"/>
              <a:t>单击此处编辑母版标题样式</a:t>
            </a:r>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x-none"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x-none"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lvl="0" eaLnBrk="1" fontAlgn="base" hangingPunct="1">
              <a:buNone/>
            </a:pPr>
            <a:fld id="{9A0DB2DC-4C9A-4742-B13C-FB6460FD3503}" type="slidenum">
              <a:rPr lang="en-US" altLang="zh-CN" strike="noStrike" noProof="1" dirty="0">
                <a:latin typeface="Arial" panose="020B0604020202020204" pitchFamily="34" charset="0"/>
                <a:ea typeface="宋体" panose="02010600030101010101" pitchFamily="2" charset="-122"/>
                <a:cs typeface="+mn-cs"/>
              </a:rPr>
              <a:t>‹#›</a:t>
            </a:fld>
            <a:endParaRPr lang="en-US" altLang="zh-CN" strike="noStrike" noProof="1">
              <a:latin typeface="Arial" panose="020B0604020202020204" pitchFamily="34" charset="0"/>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pPr fontAlgn="base"/>
            <a:r>
              <a:rPr lang="zh-CN" altLang="en-US" strike="noStrike" noProof="1"/>
              <a:t>单击此处编辑母版标题样式</a:t>
            </a:r>
          </a:p>
        </p:txBody>
      </p:sp>
      <p:sp>
        <p:nvSpPr>
          <p:cNvPr id="3" name="图片占位符 2"/>
          <p:cNvSpPr>
            <a:spLocks noGrp="1"/>
          </p:cNvSpPr>
          <p:nvPr>
            <p:ph type="pic" idx="1"/>
          </p:nvPr>
        </p:nvSpPr>
        <p:spPr>
          <a:xfrm>
            <a:off x="3887391" y="987425"/>
            <a:ext cx="4629150" cy="4873625"/>
          </a:xfrm>
        </p:spPr>
        <p:txBody>
          <a:bodyPr vert="horz" wrap="square" lIns="91440" tIns="45720" rIns="91440" bIns="45720" numCol="1" anchor="t" anchorCtr="0" compatLnSpc="1"/>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marL="0" marR="0" lvl="0" indent="0" algn="l" defTabSz="914400" rtl="0" eaLnBrk="0" fontAlgn="base" latinLnBrk="0" hangingPunct="0">
              <a:lnSpc>
                <a:spcPct val="100000"/>
              </a:lnSpc>
              <a:spcBef>
                <a:spcPct val="20000"/>
              </a:spcBef>
              <a:spcAft>
                <a:spcPct val="0"/>
              </a:spcAft>
              <a:buClrTx/>
              <a:buSzTx/>
              <a:buFontTx/>
              <a:buNone/>
              <a:defRPr/>
            </a:pPr>
            <a:endParaRPr kumimoji="0" lang="zh-CN" altLang="en-US" sz="2400" b="0" i="0" u="none" strike="noStrike" kern="1200" cap="none" spc="0" normalizeH="0" baseline="0" noProof="1">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x-none"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x-none"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lvl="0" eaLnBrk="1" fontAlgn="base" hangingPunct="1">
              <a:buNone/>
            </a:pPr>
            <a:fld id="{9A0DB2DC-4C9A-4742-B13C-FB6460FD3503}" type="slidenum">
              <a:rPr lang="en-US" altLang="zh-CN" strike="noStrike" noProof="1" dirty="0">
                <a:latin typeface="Arial" panose="020B0604020202020204" pitchFamily="34" charset="0"/>
                <a:ea typeface="宋体" panose="02010600030101010101" pitchFamily="2" charset="-122"/>
                <a:cs typeface="+mn-cs"/>
              </a:rPr>
              <a:t>‹#›</a:t>
            </a:fld>
            <a:endParaRPr lang="en-US" altLang="zh-CN" strike="noStrike" noProof="1">
              <a:latin typeface="Arial" panose="020B0604020202020204" pitchFamily="34" charset="0"/>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竖排文字占位符 2"/>
          <p:cNvSpPr>
            <a:spLocks noGrp="1"/>
          </p:cNvSpPr>
          <p:nvPr>
            <p:ph type="body" orient="vert" idx="1"/>
          </p:nvPr>
        </p:nvSpPr>
        <p:spPr/>
        <p:txBody>
          <a:bodyPr vert="eaVert"/>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x-none"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x-none"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eaLnBrk="1" fontAlgn="base" hangingPunct="1">
              <a:buNone/>
            </a:pPr>
            <a:fld id="{9A0DB2DC-4C9A-4742-B13C-FB6460FD3503}" type="slidenum">
              <a:rPr lang="en-US" altLang="zh-CN" strike="noStrike" noProof="1" dirty="0">
                <a:latin typeface="Arial" panose="020B0604020202020204" pitchFamily="34" charset="0"/>
                <a:ea typeface="宋体" panose="02010600030101010101" pitchFamily="2" charset="-122"/>
                <a:cs typeface="+mn-cs"/>
              </a:rPr>
              <a:t>‹#›</a:t>
            </a:fld>
            <a:endParaRPr lang="en-US" altLang="zh-CN" strike="noStrike" noProof="1">
              <a:latin typeface="Arial" panose="020B0604020202020204" pitchFamily="34" charset="0"/>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pPr fontAlgn="base"/>
            <a:r>
              <a:rPr lang="zh-CN" altLang="en-US" strike="noStrike" noProof="1"/>
              <a:t>单击此处编辑母版标题样式</a:t>
            </a:r>
          </a:p>
        </p:txBody>
      </p:sp>
      <p:sp>
        <p:nvSpPr>
          <p:cNvPr id="3" name="竖排文字占位符 2"/>
          <p:cNvSpPr>
            <a:spLocks noGrp="1"/>
          </p:cNvSpPr>
          <p:nvPr>
            <p:ph type="body" orient="vert" idx="1"/>
          </p:nvPr>
        </p:nvSpPr>
        <p:spPr>
          <a:xfrm>
            <a:off x="457200" y="274638"/>
            <a:ext cx="6052930" cy="5851525"/>
          </a:xfrm>
        </p:spPr>
        <p:txBody>
          <a:bodyPr vert="eaVert"/>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x-none"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x-none"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eaLnBrk="1" fontAlgn="base" hangingPunct="1">
              <a:buNone/>
            </a:pPr>
            <a:fld id="{9A0DB2DC-4C9A-4742-B13C-FB6460FD3503}" type="slidenum">
              <a:rPr lang="en-US" altLang="zh-CN" strike="noStrike" noProof="1" dirty="0">
                <a:latin typeface="Arial" panose="020B0604020202020204" pitchFamily="34" charset="0"/>
                <a:ea typeface="宋体" panose="02010600030101010101" pitchFamily="2" charset="-122"/>
                <a:cs typeface="+mn-cs"/>
              </a:rPr>
              <a:t>‹#›</a:t>
            </a:fld>
            <a:endParaRPr lang="en-US" altLang="zh-CN" strike="noStrike" noProof="1">
              <a:latin typeface="Arial" panose="020B0604020202020204" pitchFamily="34" charset="0"/>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pPr fontAlgn="base"/>
            <a:r>
              <a:rPr lang="zh-CN" altLang="en-US" strike="noStrike" noProof="1"/>
              <a:t>单击此处编辑母版标题样式</a:t>
            </a:r>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base"/>
            <a:r>
              <a:rPr lang="zh-CN" altLang="en-US" strike="noStrike" noProof="1"/>
              <a:t>单击此处编辑母版副标题样式</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x-none"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x-none"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eaLnBrk="1" fontAlgn="base" hangingPunct="1">
              <a:buNone/>
            </a:pPr>
            <a:fld id="{9A0DB2DC-4C9A-4742-B13C-FB6460FD3503}" type="slidenum">
              <a:rPr lang="en-US" altLang="zh-CN" strike="noStrike" noProof="1" dirty="0">
                <a:latin typeface="Arial" panose="020B0604020202020204" pitchFamily="34" charset="0"/>
                <a:ea typeface="宋体" panose="02010600030101010101" pitchFamily="2" charset="-122"/>
                <a:cs typeface="+mn-cs"/>
              </a:rPr>
              <a:t>‹#›</a:t>
            </a:fld>
            <a:endParaRPr lang="en-US" altLang="zh-CN" strike="noStrike" noProof="1">
              <a:latin typeface="Arial" panose="020B0604020202020204" pitchFamily="34" charset="0"/>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内容占位符 2"/>
          <p:cNvSpPr>
            <a:spLocks noGrp="1"/>
          </p:cNvSpPr>
          <p:nvPr>
            <p:ph idx="1"/>
          </p:nvPr>
        </p:nvSpPr>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x-none"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x-none"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eaLnBrk="1" fontAlgn="base" hangingPunct="1">
              <a:buNone/>
            </a:pPr>
            <a:fld id="{9A0DB2DC-4C9A-4742-B13C-FB6460FD3503}" type="slidenum">
              <a:rPr lang="en-US" altLang="zh-CN" strike="noStrike" noProof="1" dirty="0">
                <a:latin typeface="Arial" panose="020B0604020202020204" pitchFamily="34" charset="0"/>
                <a:ea typeface="宋体" panose="02010600030101010101" pitchFamily="2" charset="-122"/>
                <a:cs typeface="+mn-cs"/>
              </a:rPr>
              <a:t>‹#›</a:t>
            </a:fld>
            <a:endParaRPr lang="en-US" altLang="zh-CN" strike="noStrike" noProof="1">
              <a:latin typeface="Arial" panose="020B0604020202020204" pitchFamily="34" charset="0"/>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pPr fontAlgn="base"/>
            <a:r>
              <a:rPr lang="zh-CN" altLang="en-US" strike="noStrike" noProof="1"/>
              <a:t>单击此处编辑母版标题样式</a:t>
            </a:r>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a:t>单击此处编辑母版文本样式</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x-none"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x-none"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eaLnBrk="1" fontAlgn="base" hangingPunct="1">
              <a:buNone/>
            </a:pPr>
            <a:fld id="{9A0DB2DC-4C9A-4742-B13C-FB6460FD3503}" type="slidenum">
              <a:rPr lang="en-US" altLang="zh-CN" strike="noStrike" noProof="1" dirty="0">
                <a:latin typeface="Arial" panose="020B0604020202020204" pitchFamily="34" charset="0"/>
                <a:ea typeface="宋体" panose="02010600030101010101" pitchFamily="2" charset="-122"/>
                <a:cs typeface="+mn-cs"/>
              </a:rPr>
              <a:t>‹#›</a:t>
            </a:fld>
            <a:endParaRPr lang="en-US" altLang="zh-CN" strike="noStrike" noProof="1">
              <a:latin typeface="Arial" panose="020B0604020202020204" pitchFamily="34" charset="0"/>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内容占位符 2"/>
          <p:cNvSpPr>
            <a:spLocks noGrp="1"/>
          </p:cNvSpPr>
          <p:nvPr>
            <p:ph sz="half" idx="1"/>
          </p:nvPr>
        </p:nvSpPr>
        <p:spPr>
          <a:xfrm>
            <a:off x="457200" y="1600200"/>
            <a:ext cx="4032504" cy="4525963"/>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内容占位符 3"/>
          <p:cNvSpPr>
            <a:spLocks noGrp="1"/>
          </p:cNvSpPr>
          <p:nvPr>
            <p:ph sz="half" idx="2"/>
          </p:nvPr>
        </p:nvSpPr>
        <p:spPr>
          <a:xfrm>
            <a:off x="4654296" y="1600200"/>
            <a:ext cx="4032504" cy="4525963"/>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x-none"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x-none"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lvl="0" eaLnBrk="1" fontAlgn="base" hangingPunct="1">
              <a:buNone/>
            </a:pPr>
            <a:fld id="{9A0DB2DC-4C9A-4742-B13C-FB6460FD3503}" type="slidenum">
              <a:rPr lang="en-US" altLang="zh-CN" strike="noStrike" noProof="1" dirty="0">
                <a:latin typeface="Arial" panose="020B0604020202020204" pitchFamily="34" charset="0"/>
                <a:ea typeface="宋体" panose="02010600030101010101" pitchFamily="2" charset="-122"/>
                <a:cs typeface="+mn-cs"/>
              </a:rPr>
              <a:t>‹#›</a:t>
            </a:fld>
            <a:endParaRPr lang="en-US" altLang="zh-CN" strike="noStrike" noProof="1">
              <a:latin typeface="Arial" panose="020B0604020202020204" pitchFamily="34" charset="0"/>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pPr fontAlgn="base"/>
            <a:r>
              <a:rPr lang="zh-CN" altLang="en-US" strike="noStrike" noProof="1"/>
              <a:t>单击此处编辑母版标题样式</a:t>
            </a:r>
          </a:p>
        </p:txBody>
      </p:sp>
      <p:sp>
        <p:nvSpPr>
          <p:cNvPr id="3" name="文本占位符 2"/>
          <p:cNvSpPr>
            <a:spLocks noGrp="1"/>
          </p:cNvSpPr>
          <p:nvPr>
            <p:ph type="body" idx="1"/>
          </p:nvPr>
        </p:nvSpPr>
        <p:spPr>
          <a:xfrm>
            <a:off x="629841"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fontAlgn="base"/>
            <a:r>
              <a:rPr lang="zh-CN" altLang="en-US" strike="noStrike" noProof="1"/>
              <a:t>单击此处编辑母版文本样式</a:t>
            </a:r>
          </a:p>
        </p:txBody>
      </p:sp>
      <p:sp>
        <p:nvSpPr>
          <p:cNvPr id="4" name="内容占位符 3"/>
          <p:cNvSpPr>
            <a:spLocks noGrp="1"/>
          </p:cNvSpPr>
          <p:nvPr>
            <p:ph sz="half" idx="2"/>
          </p:nvPr>
        </p:nvSpPr>
        <p:spPr>
          <a:xfrm>
            <a:off x="629841" y="2505075"/>
            <a:ext cx="3868340" cy="3684588"/>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5" name="文本占位符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fontAlgn="base"/>
            <a:r>
              <a:rPr lang="zh-CN" altLang="en-US" strike="noStrike" noProof="1"/>
              <a:t>单击此处编辑母版文本样式</a:t>
            </a:r>
          </a:p>
        </p:txBody>
      </p:sp>
      <p:sp>
        <p:nvSpPr>
          <p:cNvPr id="6" name="内容占位符 5"/>
          <p:cNvSpPr>
            <a:spLocks noGrp="1"/>
          </p:cNvSpPr>
          <p:nvPr>
            <p:ph sz="quarter" idx="4"/>
          </p:nvPr>
        </p:nvSpPr>
        <p:spPr>
          <a:xfrm>
            <a:off x="4629150" y="2505075"/>
            <a:ext cx="3887391" cy="3684588"/>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7" name="日期占位符 6"/>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x-none"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 name="页脚占位符 7"/>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x-none"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9" name="灯片编号占位符 8"/>
          <p:cNvSpPr>
            <a:spLocks noGrp="1"/>
          </p:cNvSpPr>
          <p:nvPr>
            <p:ph type="sldNum" sz="quarter" idx="12"/>
          </p:nvPr>
        </p:nvSpPr>
        <p:spPr/>
        <p:txBody>
          <a:bodyPr/>
          <a:lstStyle/>
          <a:p>
            <a:pPr lvl="0" eaLnBrk="1" fontAlgn="base" hangingPunct="1">
              <a:buNone/>
            </a:pPr>
            <a:fld id="{9A0DB2DC-4C9A-4742-B13C-FB6460FD3503}" type="slidenum">
              <a:rPr lang="en-US" altLang="zh-CN" strike="noStrike" noProof="1" dirty="0">
                <a:latin typeface="Arial" panose="020B0604020202020204" pitchFamily="34" charset="0"/>
                <a:ea typeface="宋体" panose="02010600030101010101" pitchFamily="2" charset="-122"/>
                <a:cs typeface="+mn-cs"/>
              </a:rPr>
              <a:t>‹#›</a:t>
            </a:fld>
            <a:endParaRPr lang="en-US" altLang="zh-CN" strike="noStrike" noProof="1">
              <a:latin typeface="Arial" panose="020B0604020202020204" pitchFamily="34" charset="0"/>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pPr fontAlgn="base"/>
            <a:r>
              <a:rPr lang="zh-CN" altLang="en-US" strike="noStrike" noProof="1"/>
              <a:t>单击此处编辑母版标题样式</a:t>
            </a:r>
          </a:p>
        </p:txBody>
      </p:sp>
      <p:sp>
        <p:nvSpPr>
          <p:cNvPr id="3" name="文本占位符 2"/>
          <p:cNvSpPr>
            <a:spLocks noGrp="1"/>
          </p:cNvSpPr>
          <p:nvPr>
            <p:ph type="body" idx="1"/>
          </p:nvPr>
        </p:nvSpPr>
        <p:spPr>
          <a:xfrm>
            <a:off x="629841"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fontAlgn="base"/>
            <a:r>
              <a:rPr lang="zh-CN" altLang="en-US" strike="noStrike" noProof="1"/>
              <a:t>单击此处编辑母版文本样式</a:t>
            </a:r>
          </a:p>
        </p:txBody>
      </p:sp>
      <p:sp>
        <p:nvSpPr>
          <p:cNvPr id="4" name="内容占位符 3"/>
          <p:cNvSpPr>
            <a:spLocks noGrp="1"/>
          </p:cNvSpPr>
          <p:nvPr>
            <p:ph sz="half" idx="2"/>
          </p:nvPr>
        </p:nvSpPr>
        <p:spPr>
          <a:xfrm>
            <a:off x="629841" y="2505075"/>
            <a:ext cx="3868340" cy="3684588"/>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5" name="文本占位符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fontAlgn="base"/>
            <a:r>
              <a:rPr lang="zh-CN" altLang="en-US" strike="noStrike" noProof="1"/>
              <a:t>单击此处编辑母版文本样式</a:t>
            </a:r>
          </a:p>
        </p:txBody>
      </p:sp>
      <p:sp>
        <p:nvSpPr>
          <p:cNvPr id="6" name="内容占位符 5"/>
          <p:cNvSpPr>
            <a:spLocks noGrp="1"/>
          </p:cNvSpPr>
          <p:nvPr>
            <p:ph sz="quarter" idx="4"/>
          </p:nvPr>
        </p:nvSpPr>
        <p:spPr>
          <a:xfrm>
            <a:off x="4629150" y="2505075"/>
            <a:ext cx="3887391" cy="3684588"/>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7" name="日期占位符 6"/>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x-none"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 name="页脚占位符 7"/>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x-none"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9" name="灯片编号占位符 8"/>
          <p:cNvSpPr>
            <a:spLocks noGrp="1"/>
          </p:cNvSpPr>
          <p:nvPr>
            <p:ph type="sldNum" sz="quarter" idx="12"/>
          </p:nvPr>
        </p:nvSpPr>
        <p:spPr/>
        <p:txBody>
          <a:bodyPr/>
          <a:lstStyle/>
          <a:p>
            <a:pPr lvl="0" eaLnBrk="1" fontAlgn="base" hangingPunct="1">
              <a:buNone/>
            </a:pPr>
            <a:fld id="{9A0DB2DC-4C9A-4742-B13C-FB6460FD3503}" type="slidenum">
              <a:rPr lang="en-US" altLang="zh-CN" strike="noStrike" noProof="1" dirty="0">
                <a:latin typeface="Arial" panose="020B0604020202020204" pitchFamily="34" charset="0"/>
                <a:ea typeface="宋体" panose="02010600030101010101" pitchFamily="2" charset="-122"/>
                <a:cs typeface="+mn-cs"/>
              </a:rPr>
              <a:t>‹#›</a:t>
            </a:fld>
            <a:endParaRPr lang="en-US" altLang="zh-CN" strike="noStrike" noProof="1">
              <a:latin typeface="Arial" panose="020B0604020202020204" pitchFamily="34" charset="0"/>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日期占位符 2"/>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x-none"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 name="页脚占位符 3"/>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x-none"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灯片编号占位符 4"/>
          <p:cNvSpPr>
            <a:spLocks noGrp="1"/>
          </p:cNvSpPr>
          <p:nvPr>
            <p:ph type="sldNum" sz="quarter" idx="12"/>
          </p:nvPr>
        </p:nvSpPr>
        <p:spPr/>
        <p:txBody>
          <a:bodyPr/>
          <a:lstStyle/>
          <a:p>
            <a:pPr lvl="0" eaLnBrk="1" fontAlgn="base" hangingPunct="1">
              <a:buNone/>
            </a:pPr>
            <a:fld id="{9A0DB2DC-4C9A-4742-B13C-FB6460FD3503}" type="slidenum">
              <a:rPr lang="en-US" altLang="zh-CN" strike="noStrike" noProof="1" dirty="0">
                <a:latin typeface="Arial" panose="020B0604020202020204" pitchFamily="34" charset="0"/>
                <a:ea typeface="宋体" panose="02010600030101010101" pitchFamily="2" charset="-122"/>
                <a:cs typeface="+mn-cs"/>
              </a:rPr>
              <a:t>‹#›</a:t>
            </a:fld>
            <a:endParaRPr lang="en-US" altLang="zh-CN" strike="noStrike" noProof="1">
              <a:latin typeface="Arial" panose="020B0604020202020204" pitchFamily="34" charset="0"/>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x-none"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 name="页脚占位符 2"/>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x-none"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 name="灯片编号占位符 3"/>
          <p:cNvSpPr>
            <a:spLocks noGrp="1"/>
          </p:cNvSpPr>
          <p:nvPr>
            <p:ph type="sldNum" sz="quarter" idx="12"/>
          </p:nvPr>
        </p:nvSpPr>
        <p:spPr/>
        <p:txBody>
          <a:bodyPr/>
          <a:lstStyle/>
          <a:p>
            <a:pPr lvl="0" eaLnBrk="1" fontAlgn="base" hangingPunct="1">
              <a:buNone/>
            </a:pPr>
            <a:fld id="{9A0DB2DC-4C9A-4742-B13C-FB6460FD3503}" type="slidenum">
              <a:rPr lang="en-US" altLang="zh-CN" strike="noStrike" noProof="1" dirty="0">
                <a:latin typeface="Arial" panose="020B0604020202020204" pitchFamily="34" charset="0"/>
                <a:ea typeface="宋体" panose="02010600030101010101" pitchFamily="2" charset="-122"/>
                <a:cs typeface="+mn-cs"/>
              </a:rPr>
              <a:t>‹#›</a:t>
            </a:fld>
            <a:endParaRPr lang="en-US" altLang="zh-CN" strike="noStrike" noProof="1">
              <a:latin typeface="Arial" panose="020B0604020202020204" pitchFamily="34" charset="0"/>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pPr fontAlgn="base"/>
            <a:r>
              <a:rPr lang="zh-CN" altLang="en-US" strike="noStrike" noProof="1"/>
              <a:t>单击此处编辑母版标题样式</a:t>
            </a:r>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x-none"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x-none"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lvl="0" eaLnBrk="1" fontAlgn="base" hangingPunct="1">
              <a:buNone/>
            </a:pPr>
            <a:fld id="{9A0DB2DC-4C9A-4742-B13C-FB6460FD3503}" type="slidenum">
              <a:rPr lang="en-US" altLang="zh-CN" strike="noStrike" noProof="1" dirty="0">
                <a:latin typeface="Arial" panose="020B0604020202020204" pitchFamily="34" charset="0"/>
                <a:ea typeface="宋体" panose="02010600030101010101" pitchFamily="2" charset="-122"/>
                <a:cs typeface="+mn-cs"/>
              </a:rPr>
              <a:t>‹#›</a:t>
            </a:fld>
            <a:endParaRPr lang="en-US" altLang="zh-CN" strike="noStrike" noProof="1">
              <a:latin typeface="Arial" panose="020B0604020202020204" pitchFamily="34" charset="0"/>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pPr fontAlgn="base"/>
            <a:r>
              <a:rPr lang="zh-CN" altLang="en-US" strike="noStrike" noProof="1"/>
              <a:t>单击此处编辑母版标题样式</a:t>
            </a:r>
          </a:p>
        </p:txBody>
      </p:sp>
      <p:sp>
        <p:nvSpPr>
          <p:cNvPr id="3" name="图片占位符 2"/>
          <p:cNvSpPr>
            <a:spLocks noGrp="1"/>
          </p:cNvSpPr>
          <p:nvPr>
            <p:ph type="pic" idx="1"/>
          </p:nvPr>
        </p:nvSpPr>
        <p:spPr>
          <a:xfrm>
            <a:off x="3887391" y="987425"/>
            <a:ext cx="4629150" cy="4873625"/>
          </a:xfrm>
        </p:spPr>
        <p:txBody>
          <a:bodyPr vert="horz" wrap="square" lIns="91440" tIns="45720" rIns="91440" bIns="45720" numCol="1" anchor="t" anchorCtr="0" compatLnSpc="1"/>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marL="0" marR="0" lvl="0" indent="0" algn="l" defTabSz="914400" rtl="0" eaLnBrk="0" fontAlgn="base" latinLnBrk="0" hangingPunct="0">
              <a:lnSpc>
                <a:spcPct val="100000"/>
              </a:lnSpc>
              <a:spcBef>
                <a:spcPct val="20000"/>
              </a:spcBef>
              <a:spcAft>
                <a:spcPct val="0"/>
              </a:spcAft>
              <a:buClrTx/>
              <a:buSzTx/>
              <a:buFontTx/>
              <a:buNone/>
              <a:defRPr/>
            </a:pPr>
            <a:endParaRPr kumimoji="0" lang="zh-CN" altLang="en-US" sz="2400" b="0" i="0" u="none" strike="noStrike" kern="1200" cap="none" spc="0" normalizeH="0" baseline="0" noProof="1">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x-none"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x-none"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lvl="0" eaLnBrk="1" fontAlgn="base" hangingPunct="1">
              <a:buNone/>
            </a:pPr>
            <a:fld id="{9A0DB2DC-4C9A-4742-B13C-FB6460FD3503}" type="slidenum">
              <a:rPr lang="en-US" altLang="zh-CN" strike="noStrike" noProof="1" dirty="0">
                <a:latin typeface="Arial" panose="020B0604020202020204" pitchFamily="34" charset="0"/>
                <a:ea typeface="宋体" panose="02010600030101010101" pitchFamily="2" charset="-122"/>
                <a:cs typeface="+mn-cs"/>
              </a:rPr>
              <a:t>‹#›</a:t>
            </a:fld>
            <a:endParaRPr lang="en-US" altLang="zh-CN" strike="noStrike" noProof="1">
              <a:latin typeface="Arial" panose="020B0604020202020204" pitchFamily="34" charset="0"/>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竖排文字占位符 2"/>
          <p:cNvSpPr>
            <a:spLocks noGrp="1"/>
          </p:cNvSpPr>
          <p:nvPr>
            <p:ph type="body" orient="vert" idx="1"/>
          </p:nvPr>
        </p:nvSpPr>
        <p:spPr/>
        <p:txBody>
          <a:bodyPr vert="eaVert"/>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x-none"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x-none"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eaLnBrk="1" fontAlgn="base" hangingPunct="1">
              <a:buNone/>
            </a:pPr>
            <a:fld id="{9A0DB2DC-4C9A-4742-B13C-FB6460FD3503}" type="slidenum">
              <a:rPr lang="en-US" altLang="zh-CN" strike="noStrike" noProof="1" dirty="0">
                <a:latin typeface="Arial" panose="020B0604020202020204" pitchFamily="34" charset="0"/>
                <a:ea typeface="宋体" panose="02010600030101010101" pitchFamily="2" charset="-122"/>
                <a:cs typeface="+mn-cs"/>
              </a:rPr>
              <a:t>‹#›</a:t>
            </a:fld>
            <a:endParaRPr lang="en-US" altLang="zh-CN" strike="noStrike" noProof="1">
              <a:latin typeface="Arial" panose="020B0604020202020204" pitchFamily="34" charset="0"/>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pPr fontAlgn="base"/>
            <a:r>
              <a:rPr lang="zh-CN" altLang="en-US" strike="noStrike" noProof="1"/>
              <a:t>单击此处编辑母版标题样式</a:t>
            </a:r>
          </a:p>
        </p:txBody>
      </p:sp>
      <p:sp>
        <p:nvSpPr>
          <p:cNvPr id="3" name="竖排文字占位符 2"/>
          <p:cNvSpPr>
            <a:spLocks noGrp="1"/>
          </p:cNvSpPr>
          <p:nvPr>
            <p:ph type="body" orient="vert" idx="1"/>
          </p:nvPr>
        </p:nvSpPr>
        <p:spPr>
          <a:xfrm>
            <a:off x="457200" y="274638"/>
            <a:ext cx="6052930" cy="5851525"/>
          </a:xfrm>
        </p:spPr>
        <p:txBody>
          <a:bodyPr vert="eaVert"/>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x-none"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x-none"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eaLnBrk="1" fontAlgn="base" hangingPunct="1">
              <a:buNone/>
            </a:pPr>
            <a:fld id="{9A0DB2DC-4C9A-4742-B13C-FB6460FD3503}" type="slidenum">
              <a:rPr lang="en-US" altLang="zh-CN" strike="noStrike" noProof="1" dirty="0">
                <a:latin typeface="Arial" panose="020B0604020202020204" pitchFamily="34" charset="0"/>
                <a:ea typeface="宋体" panose="02010600030101010101" pitchFamily="2" charset="-122"/>
                <a:cs typeface="+mn-cs"/>
              </a:rPr>
              <a:t>‹#›</a:t>
            </a:fld>
            <a:endParaRPr lang="en-US" altLang="zh-CN" strike="noStrike" noProof="1">
              <a:latin typeface="Arial" panose="020B0604020202020204" pitchFamily="34" charset="0"/>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pPr fontAlgn="base"/>
            <a:r>
              <a:rPr lang="zh-CN" altLang="en-US" strike="noStrike" noProof="1"/>
              <a:t>单击此处编辑母版标题样式</a:t>
            </a:r>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base"/>
            <a:r>
              <a:rPr lang="zh-CN" altLang="en-US" strike="noStrike" noProof="1"/>
              <a:t>单击此处编辑母版副标题样式</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x-none"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x-none"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eaLnBrk="1" fontAlgn="base" hangingPunct="1">
              <a:buNone/>
            </a:pPr>
            <a:fld id="{9A0DB2DC-4C9A-4742-B13C-FB6460FD3503}" type="slidenum">
              <a:rPr lang="en-US" altLang="zh-CN" strike="noStrike" noProof="1" dirty="0">
                <a:latin typeface="Arial" panose="020B0604020202020204" pitchFamily="34" charset="0"/>
                <a:ea typeface="宋体" panose="02010600030101010101" pitchFamily="2" charset="-122"/>
                <a:cs typeface="+mn-cs"/>
              </a:rPr>
              <a:t>‹#›</a:t>
            </a:fld>
            <a:endParaRPr lang="en-US" altLang="zh-CN" strike="noStrike" noProof="1">
              <a:latin typeface="Arial" panose="020B0604020202020204" pitchFamily="34" charset="0"/>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内容占位符 2"/>
          <p:cNvSpPr>
            <a:spLocks noGrp="1"/>
          </p:cNvSpPr>
          <p:nvPr>
            <p:ph idx="1"/>
          </p:nvPr>
        </p:nvSpPr>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x-none"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x-none"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eaLnBrk="1" fontAlgn="base" hangingPunct="1">
              <a:buNone/>
            </a:pPr>
            <a:fld id="{9A0DB2DC-4C9A-4742-B13C-FB6460FD3503}" type="slidenum">
              <a:rPr lang="en-US" altLang="zh-CN" strike="noStrike" noProof="1" dirty="0">
                <a:latin typeface="Arial" panose="020B0604020202020204" pitchFamily="34" charset="0"/>
                <a:ea typeface="宋体" panose="02010600030101010101" pitchFamily="2" charset="-122"/>
                <a:cs typeface="+mn-cs"/>
              </a:rPr>
              <a:t>‹#›</a:t>
            </a:fld>
            <a:endParaRPr lang="en-US" altLang="zh-CN" strike="noStrike" noProof="1">
              <a:latin typeface="Arial" panose="020B0604020202020204" pitchFamily="34" charset="0"/>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pPr fontAlgn="base"/>
            <a:r>
              <a:rPr lang="zh-CN" altLang="en-US" strike="noStrike" noProof="1"/>
              <a:t>单击此处编辑母版标题样式</a:t>
            </a:r>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a:t>单击此处编辑母版文本样式</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x-none"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x-none"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eaLnBrk="1" fontAlgn="base" hangingPunct="1">
              <a:buNone/>
            </a:pPr>
            <a:fld id="{9A0DB2DC-4C9A-4742-B13C-FB6460FD3503}" type="slidenum">
              <a:rPr lang="en-US" altLang="zh-CN" strike="noStrike" noProof="1" dirty="0">
                <a:latin typeface="Arial" panose="020B0604020202020204" pitchFamily="34" charset="0"/>
                <a:ea typeface="宋体" panose="02010600030101010101" pitchFamily="2" charset="-122"/>
                <a:cs typeface="+mn-cs"/>
              </a:rPr>
              <a:t>‹#›</a:t>
            </a:fld>
            <a:endParaRPr lang="en-US" altLang="zh-CN" strike="noStrike" noProof="1">
              <a:latin typeface="Arial" panose="020B0604020202020204" pitchFamily="34" charset="0"/>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内容占位符 2"/>
          <p:cNvSpPr>
            <a:spLocks noGrp="1"/>
          </p:cNvSpPr>
          <p:nvPr>
            <p:ph sz="half" idx="1"/>
          </p:nvPr>
        </p:nvSpPr>
        <p:spPr>
          <a:xfrm>
            <a:off x="457200" y="1600200"/>
            <a:ext cx="4032504" cy="4525963"/>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内容占位符 3"/>
          <p:cNvSpPr>
            <a:spLocks noGrp="1"/>
          </p:cNvSpPr>
          <p:nvPr>
            <p:ph sz="half" idx="2"/>
          </p:nvPr>
        </p:nvSpPr>
        <p:spPr>
          <a:xfrm>
            <a:off x="4654296" y="1600200"/>
            <a:ext cx="4032504" cy="4525963"/>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x-none"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x-none"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lvl="0" eaLnBrk="1" fontAlgn="base" hangingPunct="1">
              <a:buNone/>
            </a:pPr>
            <a:fld id="{9A0DB2DC-4C9A-4742-B13C-FB6460FD3503}" type="slidenum">
              <a:rPr lang="en-US" altLang="zh-CN" strike="noStrike" noProof="1" dirty="0">
                <a:latin typeface="Arial" panose="020B0604020202020204" pitchFamily="34" charset="0"/>
                <a:ea typeface="宋体" panose="02010600030101010101" pitchFamily="2" charset="-122"/>
                <a:cs typeface="+mn-cs"/>
              </a:rPr>
              <a:t>‹#›</a:t>
            </a:fld>
            <a:endParaRPr lang="en-US" altLang="zh-CN" strike="noStrike" noProof="1">
              <a:latin typeface="Arial" panose="020B0604020202020204" pitchFamily="34" charset="0"/>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日期占位符 2"/>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x-none"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 name="页脚占位符 3"/>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x-none"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灯片编号占位符 4"/>
          <p:cNvSpPr>
            <a:spLocks noGrp="1"/>
          </p:cNvSpPr>
          <p:nvPr>
            <p:ph type="sldNum" sz="quarter" idx="12"/>
          </p:nvPr>
        </p:nvSpPr>
        <p:spPr/>
        <p:txBody>
          <a:bodyPr/>
          <a:lstStyle/>
          <a:p>
            <a:pPr lvl="0" eaLnBrk="1" fontAlgn="base" hangingPunct="1">
              <a:buNone/>
            </a:pPr>
            <a:fld id="{9A0DB2DC-4C9A-4742-B13C-FB6460FD3503}" type="slidenum">
              <a:rPr lang="en-US" altLang="zh-CN" strike="noStrike" noProof="1" dirty="0">
                <a:latin typeface="Arial" panose="020B0604020202020204" pitchFamily="34" charset="0"/>
                <a:ea typeface="宋体" panose="02010600030101010101" pitchFamily="2" charset="-122"/>
                <a:cs typeface="+mn-cs"/>
              </a:rPr>
              <a:t>‹#›</a:t>
            </a:fld>
            <a:endParaRPr lang="en-US" altLang="zh-CN" strike="noStrike" noProof="1">
              <a:latin typeface="Arial" panose="020B0604020202020204" pitchFamily="34" charset="0"/>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pPr fontAlgn="base"/>
            <a:r>
              <a:rPr lang="zh-CN" altLang="en-US" strike="noStrike" noProof="1"/>
              <a:t>单击此处编辑母版标题样式</a:t>
            </a:r>
          </a:p>
        </p:txBody>
      </p:sp>
      <p:sp>
        <p:nvSpPr>
          <p:cNvPr id="3" name="文本占位符 2"/>
          <p:cNvSpPr>
            <a:spLocks noGrp="1"/>
          </p:cNvSpPr>
          <p:nvPr>
            <p:ph type="body" idx="1"/>
          </p:nvPr>
        </p:nvSpPr>
        <p:spPr>
          <a:xfrm>
            <a:off x="629841"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fontAlgn="base"/>
            <a:r>
              <a:rPr lang="zh-CN" altLang="en-US" strike="noStrike" noProof="1"/>
              <a:t>单击此处编辑母版文本样式</a:t>
            </a:r>
          </a:p>
        </p:txBody>
      </p:sp>
      <p:sp>
        <p:nvSpPr>
          <p:cNvPr id="4" name="内容占位符 3"/>
          <p:cNvSpPr>
            <a:spLocks noGrp="1"/>
          </p:cNvSpPr>
          <p:nvPr>
            <p:ph sz="half" idx="2"/>
          </p:nvPr>
        </p:nvSpPr>
        <p:spPr>
          <a:xfrm>
            <a:off x="629841" y="2505075"/>
            <a:ext cx="3868340" cy="3684588"/>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5" name="文本占位符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fontAlgn="base"/>
            <a:r>
              <a:rPr lang="zh-CN" altLang="en-US" strike="noStrike" noProof="1"/>
              <a:t>单击此处编辑母版文本样式</a:t>
            </a:r>
          </a:p>
        </p:txBody>
      </p:sp>
      <p:sp>
        <p:nvSpPr>
          <p:cNvPr id="6" name="内容占位符 5"/>
          <p:cNvSpPr>
            <a:spLocks noGrp="1"/>
          </p:cNvSpPr>
          <p:nvPr>
            <p:ph sz="quarter" idx="4"/>
          </p:nvPr>
        </p:nvSpPr>
        <p:spPr>
          <a:xfrm>
            <a:off x="4629150" y="2505075"/>
            <a:ext cx="3887391" cy="3684588"/>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7" name="日期占位符 6"/>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x-none"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 name="页脚占位符 7"/>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x-none"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9" name="灯片编号占位符 8"/>
          <p:cNvSpPr>
            <a:spLocks noGrp="1"/>
          </p:cNvSpPr>
          <p:nvPr>
            <p:ph type="sldNum" sz="quarter" idx="12"/>
          </p:nvPr>
        </p:nvSpPr>
        <p:spPr/>
        <p:txBody>
          <a:bodyPr/>
          <a:lstStyle/>
          <a:p>
            <a:pPr lvl="0" eaLnBrk="1" fontAlgn="base" hangingPunct="1">
              <a:buNone/>
            </a:pPr>
            <a:fld id="{9A0DB2DC-4C9A-4742-B13C-FB6460FD3503}" type="slidenum">
              <a:rPr lang="en-US" altLang="zh-CN" strike="noStrike" noProof="1" dirty="0">
                <a:latin typeface="Arial" panose="020B0604020202020204" pitchFamily="34" charset="0"/>
                <a:ea typeface="宋体" panose="02010600030101010101" pitchFamily="2" charset="-122"/>
                <a:cs typeface="+mn-cs"/>
              </a:rPr>
              <a:t>‹#›</a:t>
            </a:fld>
            <a:endParaRPr lang="en-US" altLang="zh-CN" strike="noStrike" noProof="1">
              <a:latin typeface="Arial" panose="020B0604020202020204" pitchFamily="34" charset="0"/>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日期占位符 2"/>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x-none"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 name="页脚占位符 3"/>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x-none"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灯片编号占位符 4"/>
          <p:cNvSpPr>
            <a:spLocks noGrp="1"/>
          </p:cNvSpPr>
          <p:nvPr>
            <p:ph type="sldNum" sz="quarter" idx="12"/>
          </p:nvPr>
        </p:nvSpPr>
        <p:spPr/>
        <p:txBody>
          <a:bodyPr/>
          <a:lstStyle/>
          <a:p>
            <a:pPr lvl="0" eaLnBrk="1" fontAlgn="base" hangingPunct="1">
              <a:buNone/>
            </a:pPr>
            <a:fld id="{9A0DB2DC-4C9A-4742-B13C-FB6460FD3503}" type="slidenum">
              <a:rPr lang="en-US" altLang="zh-CN" strike="noStrike" noProof="1" dirty="0">
                <a:latin typeface="Arial" panose="020B0604020202020204" pitchFamily="34" charset="0"/>
                <a:ea typeface="宋体" panose="02010600030101010101" pitchFamily="2" charset="-122"/>
                <a:cs typeface="+mn-cs"/>
              </a:rPr>
              <a:t>‹#›</a:t>
            </a:fld>
            <a:endParaRPr lang="en-US" altLang="zh-CN" strike="noStrike" noProof="1">
              <a:latin typeface="Arial" panose="020B0604020202020204" pitchFamily="34" charset="0"/>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x-none"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 name="页脚占位符 2"/>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x-none"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 name="灯片编号占位符 3"/>
          <p:cNvSpPr>
            <a:spLocks noGrp="1"/>
          </p:cNvSpPr>
          <p:nvPr>
            <p:ph type="sldNum" sz="quarter" idx="12"/>
          </p:nvPr>
        </p:nvSpPr>
        <p:spPr/>
        <p:txBody>
          <a:bodyPr/>
          <a:lstStyle/>
          <a:p>
            <a:pPr lvl="0" eaLnBrk="1" fontAlgn="base" hangingPunct="1">
              <a:buNone/>
            </a:pPr>
            <a:fld id="{9A0DB2DC-4C9A-4742-B13C-FB6460FD3503}" type="slidenum">
              <a:rPr lang="en-US" altLang="zh-CN" strike="noStrike" noProof="1" dirty="0">
                <a:latin typeface="Arial" panose="020B0604020202020204" pitchFamily="34" charset="0"/>
                <a:ea typeface="宋体" panose="02010600030101010101" pitchFamily="2" charset="-122"/>
                <a:cs typeface="+mn-cs"/>
              </a:rPr>
              <a:t>‹#›</a:t>
            </a:fld>
            <a:endParaRPr lang="en-US" altLang="zh-CN" strike="noStrike" noProof="1">
              <a:latin typeface="Arial" panose="020B0604020202020204" pitchFamily="34" charset="0"/>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pPr fontAlgn="base"/>
            <a:r>
              <a:rPr lang="zh-CN" altLang="en-US" strike="noStrike" noProof="1"/>
              <a:t>单击此处编辑母版标题样式</a:t>
            </a:r>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x-none"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x-none"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lvl="0" eaLnBrk="1" fontAlgn="base" hangingPunct="1">
              <a:buNone/>
            </a:pPr>
            <a:fld id="{9A0DB2DC-4C9A-4742-B13C-FB6460FD3503}" type="slidenum">
              <a:rPr lang="en-US" altLang="zh-CN" strike="noStrike" noProof="1" dirty="0">
                <a:latin typeface="Arial" panose="020B0604020202020204" pitchFamily="34" charset="0"/>
                <a:ea typeface="宋体" panose="02010600030101010101" pitchFamily="2" charset="-122"/>
                <a:cs typeface="+mn-cs"/>
              </a:rPr>
              <a:t>‹#›</a:t>
            </a:fld>
            <a:endParaRPr lang="en-US" altLang="zh-CN" strike="noStrike" noProof="1">
              <a:latin typeface="Arial" panose="020B0604020202020204" pitchFamily="34" charset="0"/>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pPr fontAlgn="base"/>
            <a:r>
              <a:rPr lang="zh-CN" altLang="en-US" strike="noStrike" noProof="1"/>
              <a:t>单击此处编辑母版标题样式</a:t>
            </a:r>
          </a:p>
        </p:txBody>
      </p:sp>
      <p:sp>
        <p:nvSpPr>
          <p:cNvPr id="3" name="图片占位符 2"/>
          <p:cNvSpPr>
            <a:spLocks noGrp="1"/>
          </p:cNvSpPr>
          <p:nvPr>
            <p:ph type="pic" idx="1"/>
          </p:nvPr>
        </p:nvSpPr>
        <p:spPr>
          <a:xfrm>
            <a:off x="3887391" y="987425"/>
            <a:ext cx="4629150" cy="4873625"/>
          </a:xfrm>
        </p:spPr>
        <p:txBody>
          <a:bodyPr vert="horz" wrap="square" lIns="91440" tIns="45720" rIns="91440" bIns="45720" numCol="1" anchor="t" anchorCtr="0" compatLnSpc="1"/>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marL="0" marR="0" lvl="0" indent="0" algn="l" defTabSz="914400" rtl="0" eaLnBrk="0" fontAlgn="base" latinLnBrk="0" hangingPunct="0">
              <a:lnSpc>
                <a:spcPct val="100000"/>
              </a:lnSpc>
              <a:spcBef>
                <a:spcPct val="20000"/>
              </a:spcBef>
              <a:spcAft>
                <a:spcPct val="0"/>
              </a:spcAft>
              <a:buClrTx/>
              <a:buSzTx/>
              <a:buFontTx/>
              <a:buNone/>
              <a:defRPr/>
            </a:pPr>
            <a:endParaRPr kumimoji="0" lang="zh-CN" altLang="en-US" sz="2400" b="0" i="0" u="none" strike="noStrike" kern="1200" cap="none" spc="0" normalizeH="0" baseline="0" noProof="1">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x-none"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x-none"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lvl="0" eaLnBrk="1" fontAlgn="base" hangingPunct="1">
              <a:buNone/>
            </a:pPr>
            <a:fld id="{9A0DB2DC-4C9A-4742-B13C-FB6460FD3503}" type="slidenum">
              <a:rPr lang="en-US" altLang="zh-CN" strike="noStrike" noProof="1" dirty="0">
                <a:latin typeface="Arial" panose="020B0604020202020204" pitchFamily="34" charset="0"/>
                <a:ea typeface="宋体" panose="02010600030101010101" pitchFamily="2" charset="-122"/>
                <a:cs typeface="+mn-cs"/>
              </a:rPr>
              <a:t>‹#›</a:t>
            </a:fld>
            <a:endParaRPr lang="en-US" altLang="zh-CN" strike="noStrike" noProof="1">
              <a:latin typeface="Arial" panose="020B0604020202020204" pitchFamily="34" charset="0"/>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竖排文字占位符 2"/>
          <p:cNvSpPr>
            <a:spLocks noGrp="1"/>
          </p:cNvSpPr>
          <p:nvPr>
            <p:ph type="body" orient="vert" idx="1"/>
          </p:nvPr>
        </p:nvSpPr>
        <p:spPr/>
        <p:txBody>
          <a:bodyPr vert="eaVert"/>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x-none"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x-none"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eaLnBrk="1" fontAlgn="base" hangingPunct="1">
              <a:buNone/>
            </a:pPr>
            <a:fld id="{9A0DB2DC-4C9A-4742-B13C-FB6460FD3503}" type="slidenum">
              <a:rPr lang="en-US" altLang="zh-CN" strike="noStrike" noProof="1" dirty="0">
                <a:latin typeface="Arial" panose="020B0604020202020204" pitchFamily="34" charset="0"/>
                <a:ea typeface="宋体" panose="02010600030101010101" pitchFamily="2" charset="-122"/>
                <a:cs typeface="+mn-cs"/>
              </a:rPr>
              <a:t>‹#›</a:t>
            </a:fld>
            <a:endParaRPr lang="en-US" altLang="zh-CN" strike="noStrike" noProof="1">
              <a:latin typeface="Arial" panose="020B0604020202020204" pitchFamily="34" charset="0"/>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pPr fontAlgn="base"/>
            <a:r>
              <a:rPr lang="zh-CN" altLang="en-US" strike="noStrike" noProof="1"/>
              <a:t>单击此处编辑母版标题样式</a:t>
            </a:r>
          </a:p>
        </p:txBody>
      </p:sp>
      <p:sp>
        <p:nvSpPr>
          <p:cNvPr id="3" name="竖排文字占位符 2"/>
          <p:cNvSpPr>
            <a:spLocks noGrp="1"/>
          </p:cNvSpPr>
          <p:nvPr>
            <p:ph type="body" orient="vert" idx="1"/>
          </p:nvPr>
        </p:nvSpPr>
        <p:spPr>
          <a:xfrm>
            <a:off x="457200" y="274638"/>
            <a:ext cx="6052930" cy="5851525"/>
          </a:xfrm>
        </p:spPr>
        <p:txBody>
          <a:bodyPr vert="eaVert"/>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x-none"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x-none"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eaLnBrk="1" fontAlgn="base" hangingPunct="1">
              <a:buNone/>
            </a:pPr>
            <a:fld id="{9A0DB2DC-4C9A-4742-B13C-FB6460FD3503}" type="slidenum">
              <a:rPr lang="en-US" altLang="zh-CN" strike="noStrike" noProof="1" dirty="0">
                <a:latin typeface="Arial" panose="020B0604020202020204" pitchFamily="34" charset="0"/>
                <a:ea typeface="宋体" panose="02010600030101010101" pitchFamily="2" charset="-122"/>
                <a:cs typeface="+mn-cs"/>
              </a:rPr>
              <a:t>‹#›</a:t>
            </a:fld>
            <a:endParaRPr lang="en-US" altLang="zh-CN" strike="noStrike" noProof="1">
              <a:latin typeface="Arial" panose="020B0604020202020204" pitchFamily="34" charset="0"/>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x-none"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 name="页脚占位符 2"/>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x-none"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 name="灯片编号占位符 3"/>
          <p:cNvSpPr>
            <a:spLocks noGrp="1"/>
          </p:cNvSpPr>
          <p:nvPr>
            <p:ph type="sldNum" sz="quarter" idx="12"/>
          </p:nvPr>
        </p:nvSpPr>
        <p:spPr/>
        <p:txBody>
          <a:bodyPr/>
          <a:lstStyle/>
          <a:p>
            <a:pPr lvl="0" eaLnBrk="1" fontAlgn="base" hangingPunct="1">
              <a:buNone/>
            </a:pPr>
            <a:fld id="{9A0DB2DC-4C9A-4742-B13C-FB6460FD3503}" type="slidenum">
              <a:rPr lang="en-US" altLang="zh-CN" strike="noStrike" noProof="1" dirty="0">
                <a:latin typeface="Arial" panose="020B0604020202020204" pitchFamily="34" charset="0"/>
                <a:ea typeface="宋体" panose="02010600030101010101" pitchFamily="2" charset="-122"/>
                <a:cs typeface="+mn-cs"/>
              </a:rPr>
              <a:t>‹#›</a:t>
            </a:fld>
            <a:endParaRPr lang="en-US" altLang="zh-CN" strike="noStrike" noProof="1">
              <a:latin typeface="Arial" panose="020B0604020202020204" pitchFamily="34" charset="0"/>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pPr fontAlgn="base"/>
            <a:r>
              <a:rPr lang="zh-CN" altLang="en-US" strike="noStrike" noProof="1"/>
              <a:t>单击此处编辑母版标题样式</a:t>
            </a:r>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x-none"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x-none"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lvl="0" eaLnBrk="1" fontAlgn="base" hangingPunct="1">
              <a:buNone/>
            </a:pPr>
            <a:fld id="{9A0DB2DC-4C9A-4742-B13C-FB6460FD3503}" type="slidenum">
              <a:rPr lang="en-US" altLang="zh-CN" strike="noStrike" noProof="1" dirty="0">
                <a:latin typeface="Arial" panose="020B0604020202020204" pitchFamily="34" charset="0"/>
                <a:ea typeface="宋体" panose="02010600030101010101" pitchFamily="2" charset="-122"/>
                <a:cs typeface="+mn-cs"/>
              </a:rPr>
              <a:t>‹#›</a:t>
            </a:fld>
            <a:endParaRPr lang="en-US" altLang="zh-CN" strike="noStrike" noProof="1">
              <a:latin typeface="Arial" panose="020B0604020202020204" pitchFamily="34" charset="0"/>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pPr fontAlgn="base"/>
            <a:r>
              <a:rPr lang="zh-CN" altLang="en-US" strike="noStrike" noProof="1"/>
              <a:t>单击此处编辑母版标题样式</a:t>
            </a:r>
          </a:p>
        </p:txBody>
      </p:sp>
      <p:sp>
        <p:nvSpPr>
          <p:cNvPr id="3" name="图片占位符 2"/>
          <p:cNvSpPr>
            <a:spLocks noGrp="1"/>
          </p:cNvSpPr>
          <p:nvPr>
            <p:ph type="pic" idx="1"/>
          </p:nvPr>
        </p:nvSpPr>
        <p:spPr>
          <a:xfrm>
            <a:off x="3887391" y="987425"/>
            <a:ext cx="4629150" cy="4873625"/>
          </a:xfrm>
        </p:spPr>
        <p:txBody>
          <a:bodyPr vert="horz" wrap="square" lIns="91440" tIns="45720" rIns="91440" bIns="45720" numCol="1" anchor="t" anchorCtr="0" compatLnSpc="1"/>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marL="0" marR="0" lvl="0" indent="0" algn="l" defTabSz="914400" rtl="0" eaLnBrk="0" fontAlgn="base" latinLnBrk="0" hangingPunct="0">
              <a:lnSpc>
                <a:spcPct val="100000"/>
              </a:lnSpc>
              <a:spcBef>
                <a:spcPct val="20000"/>
              </a:spcBef>
              <a:spcAft>
                <a:spcPct val="0"/>
              </a:spcAft>
              <a:buClrTx/>
              <a:buSzTx/>
              <a:buFontTx/>
              <a:buNone/>
              <a:defRPr/>
            </a:pPr>
            <a:endParaRPr kumimoji="0" lang="zh-CN" altLang="en-US" sz="2400" b="0" i="0" u="none" strike="noStrike" kern="1200" cap="none" spc="0" normalizeH="0" baseline="0" noProof="1">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x-none"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x-none"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lvl="0" eaLnBrk="1" fontAlgn="base" hangingPunct="1">
              <a:buNone/>
            </a:pPr>
            <a:fld id="{9A0DB2DC-4C9A-4742-B13C-FB6460FD3503}" type="slidenum">
              <a:rPr lang="en-US" altLang="zh-CN" strike="noStrike" noProof="1" dirty="0">
                <a:latin typeface="Arial" panose="020B0604020202020204" pitchFamily="34" charset="0"/>
                <a:ea typeface="宋体" panose="02010600030101010101" pitchFamily="2" charset="-122"/>
                <a:cs typeface="+mn-cs"/>
              </a:rPr>
              <a:t>‹#›</a:t>
            </a:fld>
            <a:endParaRPr lang="en-US" altLang="zh-CN" strike="noStrike" noProof="1">
              <a:latin typeface="Arial" panose="020B0604020202020204" pitchFamily="34" charset="0"/>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3.xml"/><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theme" Target="../theme/theme6.xml"/><Relationship Id="rId2" Type="http://schemas.openxmlformats.org/officeDocument/2006/relationships/slideLayout" Target="../slideLayouts/slideLayout57.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0" Type="http://schemas.openxmlformats.org/officeDocument/2006/relationships/slideLayout" Target="../slideLayouts/slideLayout65.xml"/><Relationship Id="rId4" Type="http://schemas.openxmlformats.org/officeDocument/2006/relationships/slideLayout" Target="../slideLayouts/slideLayout59.xml"/><Relationship Id="rId9" Type="http://schemas.openxmlformats.org/officeDocument/2006/relationships/slideLayout" Target="../slideLayouts/slideLayout6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p:cNvSpPr>
          <p:nvPr>
            <p:ph type="title"/>
          </p:nvPr>
        </p:nvSpPr>
        <p:spPr>
          <a:xfrm>
            <a:off x="457200" y="274638"/>
            <a:ext cx="8229600" cy="1143000"/>
          </a:xfrm>
          <a:prstGeom prst="rect">
            <a:avLst/>
          </a:prstGeom>
          <a:noFill/>
          <a:ln w="9525">
            <a:noFill/>
          </a:ln>
        </p:spPr>
        <p:txBody>
          <a:bodyPr anchor="ctr" anchorCtr="0"/>
          <a:lstStyle/>
          <a:p>
            <a:pPr lvl="0"/>
            <a:r>
              <a:rPr lang="zh-CN" altLang="en-US" dirty="0"/>
              <a:t>单击此处编辑母版标题样式</a:t>
            </a:r>
          </a:p>
        </p:txBody>
      </p:sp>
      <p:sp>
        <p:nvSpPr>
          <p:cNvPr id="1027" name="Rectangle 3"/>
          <p:cNvSpPr>
            <a:spLocks noGrp="1"/>
          </p:cNvSpPr>
          <p:nvPr>
            <p:ph type="body"/>
          </p:nvPr>
        </p:nvSpPr>
        <p:spPr>
          <a:xfrm>
            <a:off x="457200" y="1600200"/>
            <a:ext cx="8229600" cy="4525963"/>
          </a:xfrm>
          <a:prstGeom prst="rect">
            <a:avLst/>
          </a:prstGeom>
          <a:noFill/>
          <a:ln w="9525">
            <a:noFill/>
          </a:ln>
        </p:spPr>
        <p:txBody>
          <a:bodyPr anchor="t" anchorCtr="0"/>
          <a:lstStyle/>
          <a:p>
            <a:pPr lvl="0"/>
            <a:r>
              <a:rPr lang="zh-CN" altLang="en-US" dirty="0"/>
              <a:t>单击此处编辑母版文本样式</a:t>
            </a:r>
          </a:p>
          <a:p>
            <a:pPr lvl="1" indent="-285750"/>
            <a:r>
              <a:rPr lang="zh-CN" altLang="en-US" dirty="0"/>
              <a:t>第二级</a:t>
            </a:r>
          </a:p>
          <a:p>
            <a:pPr lvl="2" indent="-228600"/>
            <a:r>
              <a:rPr lang="zh-CN" altLang="en-US" dirty="0"/>
              <a:t>第三级</a:t>
            </a:r>
          </a:p>
          <a:p>
            <a:pPr lvl="3" indent="-228600"/>
            <a:r>
              <a:rPr lang="zh-CN" altLang="en-US" dirty="0"/>
              <a:t>第四级</a:t>
            </a:r>
          </a:p>
          <a:p>
            <a:pPr lvl="4" indent="-228600"/>
            <a:r>
              <a:rPr lang="zh-CN" altLang="en-US" dirty="0"/>
              <a:t>第五级</a:t>
            </a:r>
          </a:p>
        </p:txBody>
      </p:sp>
      <p:sp>
        <p:nvSpPr>
          <p:cNvPr id="1028" name="Rectangle 4"/>
          <p:cNvSpPr>
            <a:spLocks noGrp="1"/>
          </p:cNvSpPr>
          <p:nvPr>
            <p:ph type="dt" sz="half" idx="2"/>
          </p:nvPr>
        </p:nvSpPr>
        <p:spPr>
          <a:xfrm>
            <a:off x="457200" y="6245225"/>
            <a:ext cx="2133600" cy="476250"/>
          </a:xfrm>
          <a:prstGeom prst="rect">
            <a:avLst/>
          </a:prstGeom>
          <a:noFill/>
          <a:ln w="9525">
            <a:noFill/>
            <a:miter/>
          </a:ln>
        </p:spPr>
        <p:txBody>
          <a:bodyPr/>
          <a:lstStyle>
            <a:lvl1pPr>
              <a:buFont typeface="Arial" panose="020B0604020202020204" pitchFamily="34" charset="0"/>
              <a:buNone/>
              <a:defRPr sz="1400" noProof="1">
                <a:latin typeface="Arial" panose="020B0604020202020204" pitchFamily="34" charset="0"/>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x-none"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29" name="Rectangle 5"/>
          <p:cNvSpPr>
            <a:spLocks noGrp="1"/>
          </p:cNvSpPr>
          <p:nvPr>
            <p:ph type="ftr" sz="quarter" idx="3"/>
          </p:nvPr>
        </p:nvSpPr>
        <p:spPr>
          <a:xfrm>
            <a:off x="3124200" y="6245225"/>
            <a:ext cx="2895600" cy="476250"/>
          </a:xfrm>
          <a:prstGeom prst="rect">
            <a:avLst/>
          </a:prstGeom>
          <a:noFill/>
          <a:ln w="9525">
            <a:noFill/>
            <a:miter/>
          </a:ln>
        </p:spPr>
        <p:txBody>
          <a:bodyPr/>
          <a:lstStyle>
            <a:lvl1pPr algn="ctr">
              <a:buFont typeface="Arial" panose="020B0604020202020204" pitchFamily="34" charset="0"/>
              <a:buNone/>
              <a:defRPr sz="1400" noProof="1">
                <a:latin typeface="Arial" panose="020B0604020202020204" pitchFamily="34" charset="0"/>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x-none"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30" name="Rectangle 6"/>
          <p:cNvSpPr>
            <a:spLocks noGrp="1"/>
          </p:cNvSpPr>
          <p:nvPr>
            <p:ph type="sldNum" sz="quarter" idx="4"/>
          </p:nvPr>
        </p:nvSpPr>
        <p:spPr>
          <a:xfrm>
            <a:off x="6553200" y="6245225"/>
            <a:ext cx="2133600" cy="476250"/>
          </a:xfrm>
          <a:prstGeom prst="rect">
            <a:avLst/>
          </a:prstGeom>
          <a:noFill/>
          <a:ln w="9525">
            <a:noFill/>
            <a:miter/>
          </a:ln>
        </p:spPr>
        <p:txBody>
          <a:bodyPr vert="horz" wrap="square" lIns="91440" tIns="45720" rIns="91440" bIns="45720" numCol="1" anchor="t" anchorCtr="0" compatLnSpc="1"/>
          <a:lstStyle>
            <a:lvl1pPr algn="r">
              <a:defRPr sz="1400"/>
            </a:lvl1pPr>
          </a:lstStyle>
          <a:p>
            <a:pPr lvl="0" eaLnBrk="1" fontAlgn="base" hangingPunct="1">
              <a:buNone/>
            </a:pPr>
            <a:fld id="{9A0DB2DC-4C9A-4742-B13C-FB6460FD3503}" type="slidenum">
              <a:rPr lang="en-US" altLang="zh-CN" strike="noStrike" noProof="1" dirty="0">
                <a:latin typeface="Arial" panose="020B0604020202020204" pitchFamily="34" charset="0"/>
                <a:ea typeface="宋体" panose="02010600030101010101" pitchFamily="2" charset="-122"/>
                <a:cs typeface="+mn-cs"/>
              </a:rPr>
              <a:t>‹#›</a:t>
            </a:fld>
            <a:endParaRPr lang="en-US" altLang="zh-CN" strike="noStrike" noProof="1">
              <a:latin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lvl="5" indent="-228600" algn="l" defTabSz="914400" eaLnBrk="0" fontAlgn="base" latinLnBrk="0" hangingPunct="0">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eaLnBrk="0" fontAlgn="base" latinLnBrk="0" hangingPunct="0">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eaLnBrk="0" fontAlgn="base" latinLnBrk="0" hangingPunct="0">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eaLnBrk="0" fontAlgn="base" latinLnBrk="0" hangingPunct="0">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eaLnBrk="0" fontAlgn="base" latinLnBrk="0" hangingPunct="0">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1pPr>
      <a:lvl2pPr marL="457200" lvl="1" indent="0" algn="l" defTabSz="914400" eaLnBrk="1" fontAlgn="base" latinLnBrk="0" hangingPunct="1">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2pPr>
      <a:lvl3pPr marL="914400" lvl="2" indent="0" algn="l" defTabSz="914400" eaLnBrk="1" fontAlgn="base" latinLnBrk="0" hangingPunct="1">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3pPr>
      <a:lvl4pPr marL="1371600" lvl="3" indent="0" algn="l" defTabSz="914400" eaLnBrk="1" fontAlgn="base" latinLnBrk="0" hangingPunct="1">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4pPr>
      <a:lvl5pPr marL="1828800" lvl="4" indent="0" algn="l" defTabSz="914400" eaLnBrk="1" fontAlgn="base" latinLnBrk="0" hangingPunct="1">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5pPr>
      <a:lvl6pPr marL="2286000" lvl="5" indent="0" algn="l" defTabSz="914400" eaLnBrk="1" fontAlgn="base" latinLnBrk="0" hangingPunct="1">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6pPr>
      <a:lvl7pPr marL="2743200" lvl="6" indent="0" algn="l" defTabSz="914400" eaLnBrk="1" fontAlgn="base" latinLnBrk="0" hangingPunct="1">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7pPr>
      <a:lvl8pPr marL="3200400" lvl="7" indent="0" algn="l" defTabSz="914400" eaLnBrk="1" fontAlgn="base" latinLnBrk="0" hangingPunct="1">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8pPr>
      <a:lvl9pPr marL="3657600" lvl="8" indent="0" algn="l" defTabSz="914400" eaLnBrk="1" fontAlgn="base" latinLnBrk="0" hangingPunct="1">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p:cNvSpPr>
          <p:nvPr>
            <p:ph type="title"/>
          </p:nvPr>
        </p:nvSpPr>
        <p:spPr>
          <a:xfrm>
            <a:off x="457200" y="274638"/>
            <a:ext cx="8229600" cy="1143000"/>
          </a:xfrm>
          <a:prstGeom prst="rect">
            <a:avLst/>
          </a:prstGeom>
          <a:noFill/>
          <a:ln w="9525">
            <a:noFill/>
          </a:ln>
        </p:spPr>
        <p:txBody>
          <a:bodyPr anchor="ctr" anchorCtr="0"/>
          <a:lstStyle/>
          <a:p>
            <a:pPr lvl="0"/>
            <a:r>
              <a:rPr lang="zh-CN" altLang="en-US" dirty="0"/>
              <a:t>单击此处编辑母版标题样式</a:t>
            </a:r>
          </a:p>
        </p:txBody>
      </p:sp>
      <p:sp>
        <p:nvSpPr>
          <p:cNvPr id="2051" name="Rectangle 3"/>
          <p:cNvSpPr>
            <a:spLocks noGrp="1"/>
          </p:cNvSpPr>
          <p:nvPr>
            <p:ph type="body"/>
          </p:nvPr>
        </p:nvSpPr>
        <p:spPr>
          <a:xfrm>
            <a:off x="457200" y="1600200"/>
            <a:ext cx="8229600" cy="4525963"/>
          </a:xfrm>
          <a:prstGeom prst="rect">
            <a:avLst/>
          </a:prstGeom>
          <a:noFill/>
          <a:ln w="9525">
            <a:noFill/>
          </a:ln>
        </p:spPr>
        <p:txBody>
          <a:bodyPr anchor="t" anchorCtr="0"/>
          <a:lstStyle/>
          <a:p>
            <a:pPr lvl="0"/>
            <a:r>
              <a:rPr lang="zh-CN" altLang="en-US" dirty="0"/>
              <a:t>单击此处编辑母版文本样式</a:t>
            </a:r>
          </a:p>
          <a:p>
            <a:pPr lvl="1" indent="-285750"/>
            <a:r>
              <a:rPr lang="zh-CN" altLang="en-US" dirty="0"/>
              <a:t>第二级</a:t>
            </a:r>
          </a:p>
          <a:p>
            <a:pPr lvl="2" indent="-228600"/>
            <a:r>
              <a:rPr lang="zh-CN" altLang="en-US" dirty="0"/>
              <a:t>第三级</a:t>
            </a:r>
          </a:p>
          <a:p>
            <a:pPr lvl="3" indent="-228600"/>
            <a:r>
              <a:rPr lang="zh-CN" altLang="en-US" dirty="0"/>
              <a:t>第四级</a:t>
            </a:r>
          </a:p>
          <a:p>
            <a:pPr lvl="4" indent="-228600"/>
            <a:r>
              <a:rPr lang="zh-CN" altLang="en-US" dirty="0"/>
              <a:t>第五级</a:t>
            </a:r>
          </a:p>
        </p:txBody>
      </p:sp>
      <p:sp>
        <p:nvSpPr>
          <p:cNvPr id="1028" name="Rectangle 4"/>
          <p:cNvSpPr>
            <a:spLocks noGrp="1"/>
          </p:cNvSpPr>
          <p:nvPr>
            <p:ph type="dt" sz="half" idx="2"/>
          </p:nvPr>
        </p:nvSpPr>
        <p:spPr>
          <a:xfrm>
            <a:off x="457200" y="6245225"/>
            <a:ext cx="2133600" cy="476250"/>
          </a:xfrm>
          <a:prstGeom prst="rect">
            <a:avLst/>
          </a:prstGeom>
          <a:noFill/>
          <a:ln w="9525">
            <a:noFill/>
            <a:miter/>
          </a:ln>
        </p:spPr>
        <p:txBody>
          <a:bodyPr/>
          <a:lstStyle>
            <a:lvl1pPr>
              <a:buFont typeface="Arial" panose="020B0604020202020204" pitchFamily="34" charset="0"/>
              <a:buNone/>
              <a:defRPr sz="1400" noProof="1">
                <a:latin typeface="Arial" panose="020B0604020202020204" pitchFamily="34" charset="0"/>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x-none"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29" name="Rectangle 5"/>
          <p:cNvSpPr>
            <a:spLocks noGrp="1"/>
          </p:cNvSpPr>
          <p:nvPr>
            <p:ph type="ftr" sz="quarter" idx="3"/>
          </p:nvPr>
        </p:nvSpPr>
        <p:spPr>
          <a:xfrm>
            <a:off x="3124200" y="6245225"/>
            <a:ext cx="2895600" cy="476250"/>
          </a:xfrm>
          <a:prstGeom prst="rect">
            <a:avLst/>
          </a:prstGeom>
          <a:noFill/>
          <a:ln w="9525">
            <a:noFill/>
            <a:miter/>
          </a:ln>
        </p:spPr>
        <p:txBody>
          <a:bodyPr/>
          <a:lstStyle>
            <a:lvl1pPr algn="ctr">
              <a:buFont typeface="Arial" panose="020B0604020202020204" pitchFamily="34" charset="0"/>
              <a:buNone/>
              <a:defRPr sz="1400" noProof="1">
                <a:latin typeface="Arial" panose="020B0604020202020204" pitchFamily="34" charset="0"/>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x-none"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30" name="Rectangle 6"/>
          <p:cNvSpPr>
            <a:spLocks noGrp="1"/>
          </p:cNvSpPr>
          <p:nvPr>
            <p:ph type="sldNum" sz="quarter" idx="4"/>
          </p:nvPr>
        </p:nvSpPr>
        <p:spPr>
          <a:xfrm>
            <a:off x="6553200" y="6245225"/>
            <a:ext cx="2133600" cy="476250"/>
          </a:xfrm>
          <a:prstGeom prst="rect">
            <a:avLst/>
          </a:prstGeom>
          <a:noFill/>
          <a:ln w="9525">
            <a:noFill/>
            <a:miter/>
          </a:ln>
        </p:spPr>
        <p:txBody>
          <a:bodyPr vert="horz" wrap="square" lIns="91440" tIns="45720" rIns="91440" bIns="45720" numCol="1" anchor="t" anchorCtr="0" compatLnSpc="1"/>
          <a:lstStyle>
            <a:lvl1pPr algn="r">
              <a:defRPr sz="1400"/>
            </a:lvl1pPr>
          </a:lstStyle>
          <a:p>
            <a:pPr lvl="0" eaLnBrk="1" fontAlgn="base" hangingPunct="1">
              <a:buNone/>
            </a:pPr>
            <a:fld id="{9A0DB2DC-4C9A-4742-B13C-FB6460FD3503}" type="slidenum">
              <a:rPr lang="en-US" altLang="zh-CN" strike="noStrike" noProof="1" dirty="0">
                <a:latin typeface="Arial" panose="020B0604020202020204" pitchFamily="34" charset="0"/>
                <a:ea typeface="宋体" panose="02010600030101010101" pitchFamily="2" charset="-122"/>
                <a:cs typeface="+mn-cs"/>
              </a:rPr>
              <a:t>‹#›</a:t>
            </a:fld>
            <a:endParaRPr lang="en-US" altLang="zh-CN" strike="noStrike" noProof="1">
              <a:latin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lvl="5" indent="-228600" algn="l" defTabSz="914400" eaLnBrk="0" fontAlgn="base" latinLnBrk="0" hangingPunct="0">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eaLnBrk="0" fontAlgn="base" latinLnBrk="0" hangingPunct="0">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eaLnBrk="0" fontAlgn="base" latinLnBrk="0" hangingPunct="0">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eaLnBrk="0" fontAlgn="base" latinLnBrk="0" hangingPunct="0">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eaLnBrk="0" fontAlgn="base" latinLnBrk="0" hangingPunct="0">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1pPr>
      <a:lvl2pPr marL="457200" lvl="1" indent="0" algn="l" defTabSz="914400" eaLnBrk="1" fontAlgn="base" latinLnBrk="0" hangingPunct="1">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2pPr>
      <a:lvl3pPr marL="914400" lvl="2" indent="0" algn="l" defTabSz="914400" eaLnBrk="1" fontAlgn="base" latinLnBrk="0" hangingPunct="1">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3pPr>
      <a:lvl4pPr marL="1371600" lvl="3" indent="0" algn="l" defTabSz="914400" eaLnBrk="1" fontAlgn="base" latinLnBrk="0" hangingPunct="1">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4pPr>
      <a:lvl5pPr marL="1828800" lvl="4" indent="0" algn="l" defTabSz="914400" eaLnBrk="1" fontAlgn="base" latinLnBrk="0" hangingPunct="1">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5pPr>
      <a:lvl6pPr marL="2286000" lvl="5" indent="0" algn="l" defTabSz="914400" eaLnBrk="1" fontAlgn="base" latinLnBrk="0" hangingPunct="1">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6pPr>
      <a:lvl7pPr marL="2743200" lvl="6" indent="0" algn="l" defTabSz="914400" eaLnBrk="1" fontAlgn="base" latinLnBrk="0" hangingPunct="1">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7pPr>
      <a:lvl8pPr marL="3200400" lvl="7" indent="0" algn="l" defTabSz="914400" eaLnBrk="1" fontAlgn="base" latinLnBrk="0" hangingPunct="1">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8pPr>
      <a:lvl9pPr marL="3657600" lvl="8" indent="0" algn="l" defTabSz="914400" eaLnBrk="1" fontAlgn="base" latinLnBrk="0" hangingPunct="1">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p:cNvSpPr>
          <p:nvPr>
            <p:ph type="title"/>
          </p:nvPr>
        </p:nvSpPr>
        <p:spPr>
          <a:xfrm>
            <a:off x="457200" y="274638"/>
            <a:ext cx="8229600" cy="1143000"/>
          </a:xfrm>
          <a:prstGeom prst="rect">
            <a:avLst/>
          </a:prstGeom>
          <a:noFill/>
          <a:ln w="9525">
            <a:noFill/>
          </a:ln>
        </p:spPr>
        <p:txBody>
          <a:bodyPr anchor="ctr" anchorCtr="0"/>
          <a:lstStyle/>
          <a:p>
            <a:pPr lvl="0"/>
            <a:r>
              <a:rPr lang="zh-CN" altLang="en-US" dirty="0"/>
              <a:t>单击此处编辑母版标题样式</a:t>
            </a:r>
          </a:p>
        </p:txBody>
      </p:sp>
      <p:sp>
        <p:nvSpPr>
          <p:cNvPr id="3075" name="Rectangle 3"/>
          <p:cNvSpPr>
            <a:spLocks noGrp="1"/>
          </p:cNvSpPr>
          <p:nvPr>
            <p:ph type="body"/>
          </p:nvPr>
        </p:nvSpPr>
        <p:spPr>
          <a:xfrm>
            <a:off x="457200" y="1600200"/>
            <a:ext cx="8229600" cy="4525963"/>
          </a:xfrm>
          <a:prstGeom prst="rect">
            <a:avLst/>
          </a:prstGeom>
          <a:noFill/>
          <a:ln w="9525">
            <a:noFill/>
          </a:ln>
        </p:spPr>
        <p:txBody>
          <a:bodyPr anchor="t" anchorCtr="0"/>
          <a:lstStyle/>
          <a:p>
            <a:pPr lvl="0"/>
            <a:r>
              <a:rPr lang="zh-CN" altLang="en-US" dirty="0"/>
              <a:t>单击此处编辑母版文本样式</a:t>
            </a:r>
          </a:p>
          <a:p>
            <a:pPr lvl="1" indent="-285750"/>
            <a:r>
              <a:rPr lang="zh-CN" altLang="en-US" dirty="0"/>
              <a:t>第二级</a:t>
            </a:r>
          </a:p>
          <a:p>
            <a:pPr lvl="2" indent="-228600"/>
            <a:r>
              <a:rPr lang="zh-CN" altLang="en-US" dirty="0"/>
              <a:t>第三级</a:t>
            </a:r>
          </a:p>
          <a:p>
            <a:pPr lvl="3" indent="-228600"/>
            <a:r>
              <a:rPr lang="zh-CN" altLang="en-US" dirty="0"/>
              <a:t>第四级</a:t>
            </a:r>
          </a:p>
          <a:p>
            <a:pPr lvl="4" indent="-228600"/>
            <a:r>
              <a:rPr lang="zh-CN" altLang="en-US" dirty="0"/>
              <a:t>第五级</a:t>
            </a:r>
          </a:p>
        </p:txBody>
      </p:sp>
      <p:sp>
        <p:nvSpPr>
          <p:cNvPr id="1028" name="Rectangle 4"/>
          <p:cNvSpPr>
            <a:spLocks noGrp="1"/>
          </p:cNvSpPr>
          <p:nvPr>
            <p:ph type="dt" sz="half" idx="2"/>
          </p:nvPr>
        </p:nvSpPr>
        <p:spPr>
          <a:xfrm>
            <a:off x="457200" y="6245225"/>
            <a:ext cx="2133600" cy="476250"/>
          </a:xfrm>
          <a:prstGeom prst="rect">
            <a:avLst/>
          </a:prstGeom>
          <a:noFill/>
          <a:ln w="9525">
            <a:noFill/>
            <a:miter/>
          </a:ln>
        </p:spPr>
        <p:txBody>
          <a:bodyPr/>
          <a:lstStyle>
            <a:lvl1pPr>
              <a:buFont typeface="Arial" panose="020B0604020202020204" pitchFamily="34" charset="0"/>
              <a:buNone/>
              <a:defRPr sz="1400" noProof="1">
                <a:latin typeface="Arial" panose="020B0604020202020204" pitchFamily="34" charset="0"/>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x-none"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29" name="Rectangle 5"/>
          <p:cNvSpPr>
            <a:spLocks noGrp="1"/>
          </p:cNvSpPr>
          <p:nvPr>
            <p:ph type="ftr" sz="quarter" idx="3"/>
          </p:nvPr>
        </p:nvSpPr>
        <p:spPr>
          <a:xfrm>
            <a:off x="3124200" y="6245225"/>
            <a:ext cx="2895600" cy="476250"/>
          </a:xfrm>
          <a:prstGeom prst="rect">
            <a:avLst/>
          </a:prstGeom>
          <a:noFill/>
          <a:ln w="9525">
            <a:noFill/>
            <a:miter/>
          </a:ln>
        </p:spPr>
        <p:txBody>
          <a:bodyPr/>
          <a:lstStyle>
            <a:lvl1pPr algn="ctr">
              <a:buFont typeface="Arial" panose="020B0604020202020204" pitchFamily="34" charset="0"/>
              <a:buNone/>
              <a:defRPr sz="1400" noProof="1">
                <a:latin typeface="Arial" panose="020B0604020202020204" pitchFamily="34" charset="0"/>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x-none"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30" name="Rectangle 6"/>
          <p:cNvSpPr>
            <a:spLocks noGrp="1"/>
          </p:cNvSpPr>
          <p:nvPr>
            <p:ph type="sldNum" sz="quarter" idx="4"/>
          </p:nvPr>
        </p:nvSpPr>
        <p:spPr>
          <a:xfrm>
            <a:off x="6553200" y="6245225"/>
            <a:ext cx="2133600" cy="476250"/>
          </a:xfrm>
          <a:prstGeom prst="rect">
            <a:avLst/>
          </a:prstGeom>
          <a:noFill/>
          <a:ln w="9525">
            <a:noFill/>
            <a:miter/>
          </a:ln>
        </p:spPr>
        <p:txBody>
          <a:bodyPr vert="horz" wrap="square" lIns="91440" tIns="45720" rIns="91440" bIns="45720" numCol="1" anchor="t" anchorCtr="0" compatLnSpc="1"/>
          <a:lstStyle>
            <a:lvl1pPr algn="r">
              <a:defRPr sz="1400"/>
            </a:lvl1pPr>
          </a:lstStyle>
          <a:p>
            <a:pPr lvl="0" eaLnBrk="1" fontAlgn="base" hangingPunct="1">
              <a:buNone/>
            </a:pPr>
            <a:fld id="{9A0DB2DC-4C9A-4742-B13C-FB6460FD3503}" type="slidenum">
              <a:rPr lang="en-US" altLang="zh-CN" strike="noStrike" noProof="1" dirty="0">
                <a:latin typeface="Arial" panose="020B0604020202020204" pitchFamily="34" charset="0"/>
                <a:ea typeface="宋体" panose="02010600030101010101" pitchFamily="2" charset="-122"/>
                <a:cs typeface="+mn-cs"/>
              </a:rPr>
              <a:t>‹#›</a:t>
            </a:fld>
            <a:endParaRPr lang="en-US" altLang="zh-CN" strike="noStrike" noProof="1">
              <a:latin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sldNum="0"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lvl="5" indent="-228600" algn="l" defTabSz="914400" eaLnBrk="0" fontAlgn="base" latinLnBrk="0" hangingPunct="0">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eaLnBrk="0" fontAlgn="base" latinLnBrk="0" hangingPunct="0">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eaLnBrk="0" fontAlgn="base" latinLnBrk="0" hangingPunct="0">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eaLnBrk="0" fontAlgn="base" latinLnBrk="0" hangingPunct="0">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eaLnBrk="0" fontAlgn="base" latinLnBrk="0" hangingPunct="0">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1pPr>
      <a:lvl2pPr marL="457200" lvl="1" indent="0" algn="l" defTabSz="914400" eaLnBrk="1" fontAlgn="base" latinLnBrk="0" hangingPunct="1">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2pPr>
      <a:lvl3pPr marL="914400" lvl="2" indent="0" algn="l" defTabSz="914400" eaLnBrk="1" fontAlgn="base" latinLnBrk="0" hangingPunct="1">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3pPr>
      <a:lvl4pPr marL="1371600" lvl="3" indent="0" algn="l" defTabSz="914400" eaLnBrk="1" fontAlgn="base" latinLnBrk="0" hangingPunct="1">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4pPr>
      <a:lvl5pPr marL="1828800" lvl="4" indent="0" algn="l" defTabSz="914400" eaLnBrk="1" fontAlgn="base" latinLnBrk="0" hangingPunct="1">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5pPr>
      <a:lvl6pPr marL="2286000" lvl="5" indent="0" algn="l" defTabSz="914400" eaLnBrk="1" fontAlgn="base" latinLnBrk="0" hangingPunct="1">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6pPr>
      <a:lvl7pPr marL="2743200" lvl="6" indent="0" algn="l" defTabSz="914400" eaLnBrk="1" fontAlgn="base" latinLnBrk="0" hangingPunct="1">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7pPr>
      <a:lvl8pPr marL="3200400" lvl="7" indent="0" algn="l" defTabSz="914400" eaLnBrk="1" fontAlgn="base" latinLnBrk="0" hangingPunct="1">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8pPr>
      <a:lvl9pPr marL="3657600" lvl="8" indent="0" algn="l" defTabSz="914400" eaLnBrk="1" fontAlgn="base" latinLnBrk="0" hangingPunct="1">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p:cNvSpPr>
          <p:nvPr>
            <p:ph type="title"/>
          </p:nvPr>
        </p:nvSpPr>
        <p:spPr>
          <a:xfrm>
            <a:off x="457200" y="274638"/>
            <a:ext cx="8229600" cy="1143000"/>
          </a:xfrm>
          <a:prstGeom prst="rect">
            <a:avLst/>
          </a:prstGeom>
          <a:noFill/>
          <a:ln w="9525">
            <a:noFill/>
          </a:ln>
        </p:spPr>
        <p:txBody>
          <a:bodyPr anchor="ctr" anchorCtr="0"/>
          <a:lstStyle/>
          <a:p>
            <a:pPr lvl="0"/>
            <a:r>
              <a:rPr lang="zh-CN" altLang="en-US" dirty="0"/>
              <a:t>单击此处编辑母版标题样式</a:t>
            </a:r>
          </a:p>
        </p:txBody>
      </p:sp>
      <p:sp>
        <p:nvSpPr>
          <p:cNvPr id="4099" name="Rectangle 3"/>
          <p:cNvSpPr>
            <a:spLocks noGrp="1"/>
          </p:cNvSpPr>
          <p:nvPr>
            <p:ph type="body"/>
          </p:nvPr>
        </p:nvSpPr>
        <p:spPr>
          <a:xfrm>
            <a:off x="457200" y="1600200"/>
            <a:ext cx="8229600" cy="4525963"/>
          </a:xfrm>
          <a:prstGeom prst="rect">
            <a:avLst/>
          </a:prstGeom>
          <a:noFill/>
          <a:ln w="9525">
            <a:noFill/>
          </a:ln>
        </p:spPr>
        <p:txBody>
          <a:bodyPr anchor="t" anchorCtr="0"/>
          <a:lstStyle/>
          <a:p>
            <a:pPr lvl="0"/>
            <a:r>
              <a:rPr lang="zh-CN" altLang="en-US" dirty="0"/>
              <a:t>单击此处编辑母版文本样式</a:t>
            </a:r>
          </a:p>
          <a:p>
            <a:pPr lvl="1" indent="-285750"/>
            <a:r>
              <a:rPr lang="zh-CN" altLang="en-US" dirty="0"/>
              <a:t>第二级</a:t>
            </a:r>
          </a:p>
          <a:p>
            <a:pPr lvl="2" indent="-228600"/>
            <a:r>
              <a:rPr lang="zh-CN" altLang="en-US" dirty="0"/>
              <a:t>第三级</a:t>
            </a:r>
          </a:p>
          <a:p>
            <a:pPr lvl="3" indent="-228600"/>
            <a:r>
              <a:rPr lang="zh-CN" altLang="en-US" dirty="0"/>
              <a:t>第四级</a:t>
            </a:r>
          </a:p>
          <a:p>
            <a:pPr lvl="4" indent="-228600"/>
            <a:r>
              <a:rPr lang="zh-CN" altLang="en-US" dirty="0"/>
              <a:t>第五级</a:t>
            </a:r>
          </a:p>
        </p:txBody>
      </p:sp>
      <p:sp>
        <p:nvSpPr>
          <p:cNvPr id="1028" name="Rectangle 4"/>
          <p:cNvSpPr>
            <a:spLocks noGrp="1"/>
          </p:cNvSpPr>
          <p:nvPr>
            <p:ph type="dt" sz="half" idx="2"/>
          </p:nvPr>
        </p:nvSpPr>
        <p:spPr>
          <a:xfrm>
            <a:off x="457200" y="6245225"/>
            <a:ext cx="2133600" cy="476250"/>
          </a:xfrm>
          <a:prstGeom prst="rect">
            <a:avLst/>
          </a:prstGeom>
          <a:noFill/>
          <a:ln w="9525">
            <a:noFill/>
            <a:miter/>
          </a:ln>
        </p:spPr>
        <p:txBody>
          <a:bodyPr/>
          <a:lstStyle>
            <a:lvl1pPr>
              <a:buFont typeface="Arial" panose="020B0604020202020204" pitchFamily="34" charset="0"/>
              <a:buNone/>
              <a:defRPr sz="1400" noProof="1">
                <a:latin typeface="Arial" panose="020B0604020202020204" pitchFamily="34" charset="0"/>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x-none"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29" name="Rectangle 5"/>
          <p:cNvSpPr>
            <a:spLocks noGrp="1"/>
          </p:cNvSpPr>
          <p:nvPr>
            <p:ph type="ftr" sz="quarter" idx="3"/>
          </p:nvPr>
        </p:nvSpPr>
        <p:spPr>
          <a:xfrm>
            <a:off x="3124200" y="6245225"/>
            <a:ext cx="2895600" cy="476250"/>
          </a:xfrm>
          <a:prstGeom prst="rect">
            <a:avLst/>
          </a:prstGeom>
          <a:noFill/>
          <a:ln w="9525">
            <a:noFill/>
            <a:miter/>
          </a:ln>
        </p:spPr>
        <p:txBody>
          <a:bodyPr/>
          <a:lstStyle>
            <a:lvl1pPr algn="ctr">
              <a:buFont typeface="Arial" panose="020B0604020202020204" pitchFamily="34" charset="0"/>
              <a:buNone/>
              <a:defRPr sz="1400" noProof="1">
                <a:latin typeface="Arial" panose="020B0604020202020204" pitchFamily="34" charset="0"/>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x-none"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30" name="Rectangle 6"/>
          <p:cNvSpPr>
            <a:spLocks noGrp="1"/>
          </p:cNvSpPr>
          <p:nvPr>
            <p:ph type="sldNum" sz="quarter" idx="4"/>
          </p:nvPr>
        </p:nvSpPr>
        <p:spPr>
          <a:xfrm>
            <a:off x="6553200" y="6245225"/>
            <a:ext cx="2133600" cy="476250"/>
          </a:xfrm>
          <a:prstGeom prst="rect">
            <a:avLst/>
          </a:prstGeom>
          <a:noFill/>
          <a:ln w="9525">
            <a:noFill/>
            <a:miter/>
          </a:ln>
        </p:spPr>
        <p:txBody>
          <a:bodyPr vert="horz" wrap="square" lIns="91440" tIns="45720" rIns="91440" bIns="45720" numCol="1" anchor="t" anchorCtr="0" compatLnSpc="1"/>
          <a:lstStyle>
            <a:lvl1pPr algn="r">
              <a:defRPr sz="1400"/>
            </a:lvl1pPr>
          </a:lstStyle>
          <a:p>
            <a:pPr lvl="0" eaLnBrk="1" fontAlgn="base" hangingPunct="1">
              <a:buNone/>
            </a:pPr>
            <a:fld id="{9A0DB2DC-4C9A-4742-B13C-FB6460FD3503}" type="slidenum">
              <a:rPr lang="en-US" altLang="zh-CN" strike="noStrike" noProof="1" dirty="0">
                <a:latin typeface="Arial" panose="020B0604020202020204" pitchFamily="34" charset="0"/>
                <a:ea typeface="宋体" panose="02010600030101010101" pitchFamily="2" charset="-122"/>
                <a:cs typeface="+mn-cs"/>
              </a:rPr>
              <a:t>‹#›</a:t>
            </a:fld>
            <a:endParaRPr lang="en-US" altLang="zh-CN" strike="noStrike" noProof="1">
              <a:latin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sldNum="0"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lvl="5" indent="-228600" algn="l" defTabSz="914400" eaLnBrk="0" fontAlgn="base" latinLnBrk="0" hangingPunct="0">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eaLnBrk="0" fontAlgn="base" latinLnBrk="0" hangingPunct="0">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eaLnBrk="0" fontAlgn="base" latinLnBrk="0" hangingPunct="0">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eaLnBrk="0" fontAlgn="base" latinLnBrk="0" hangingPunct="0">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eaLnBrk="0" fontAlgn="base" latinLnBrk="0" hangingPunct="0">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1pPr>
      <a:lvl2pPr marL="457200" lvl="1" indent="0" algn="l" defTabSz="914400" eaLnBrk="1" fontAlgn="base" latinLnBrk="0" hangingPunct="1">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2pPr>
      <a:lvl3pPr marL="914400" lvl="2" indent="0" algn="l" defTabSz="914400" eaLnBrk="1" fontAlgn="base" latinLnBrk="0" hangingPunct="1">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3pPr>
      <a:lvl4pPr marL="1371600" lvl="3" indent="0" algn="l" defTabSz="914400" eaLnBrk="1" fontAlgn="base" latinLnBrk="0" hangingPunct="1">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4pPr>
      <a:lvl5pPr marL="1828800" lvl="4" indent="0" algn="l" defTabSz="914400" eaLnBrk="1" fontAlgn="base" latinLnBrk="0" hangingPunct="1">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5pPr>
      <a:lvl6pPr marL="2286000" lvl="5" indent="0" algn="l" defTabSz="914400" eaLnBrk="1" fontAlgn="base" latinLnBrk="0" hangingPunct="1">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6pPr>
      <a:lvl7pPr marL="2743200" lvl="6" indent="0" algn="l" defTabSz="914400" eaLnBrk="1" fontAlgn="base" latinLnBrk="0" hangingPunct="1">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7pPr>
      <a:lvl8pPr marL="3200400" lvl="7" indent="0" algn="l" defTabSz="914400" eaLnBrk="1" fontAlgn="base" latinLnBrk="0" hangingPunct="1">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8pPr>
      <a:lvl9pPr marL="3657600" lvl="8" indent="0" algn="l" defTabSz="914400" eaLnBrk="1" fontAlgn="base" latinLnBrk="0" hangingPunct="1">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p:cNvSpPr>
          <p:nvPr>
            <p:ph type="title"/>
          </p:nvPr>
        </p:nvSpPr>
        <p:spPr>
          <a:xfrm>
            <a:off x="457200" y="274638"/>
            <a:ext cx="8229600" cy="1143000"/>
          </a:xfrm>
          <a:prstGeom prst="rect">
            <a:avLst/>
          </a:prstGeom>
          <a:noFill/>
          <a:ln w="9525">
            <a:noFill/>
          </a:ln>
        </p:spPr>
        <p:txBody>
          <a:bodyPr anchor="ctr" anchorCtr="0"/>
          <a:lstStyle/>
          <a:p>
            <a:pPr lvl="0"/>
            <a:r>
              <a:rPr lang="zh-CN" altLang="en-US" dirty="0"/>
              <a:t>单击此处编辑母版标题样式</a:t>
            </a:r>
          </a:p>
        </p:txBody>
      </p:sp>
      <p:sp>
        <p:nvSpPr>
          <p:cNvPr id="8195" name="Rectangle 3"/>
          <p:cNvSpPr>
            <a:spLocks noGrp="1"/>
          </p:cNvSpPr>
          <p:nvPr>
            <p:ph type="body"/>
          </p:nvPr>
        </p:nvSpPr>
        <p:spPr>
          <a:xfrm>
            <a:off x="457200" y="1600200"/>
            <a:ext cx="8229600" cy="4525963"/>
          </a:xfrm>
          <a:prstGeom prst="rect">
            <a:avLst/>
          </a:prstGeom>
          <a:noFill/>
          <a:ln w="9525">
            <a:noFill/>
          </a:ln>
        </p:spPr>
        <p:txBody>
          <a:bodyPr anchor="t" anchorCtr="0"/>
          <a:lstStyle/>
          <a:p>
            <a:pPr lvl="0"/>
            <a:r>
              <a:rPr lang="zh-CN" altLang="en-US" dirty="0"/>
              <a:t>单击此处编辑母版文本样式</a:t>
            </a:r>
          </a:p>
          <a:p>
            <a:pPr lvl="1" indent="-285750"/>
            <a:r>
              <a:rPr lang="zh-CN" altLang="en-US" dirty="0"/>
              <a:t>第二级</a:t>
            </a:r>
          </a:p>
          <a:p>
            <a:pPr lvl="2" indent="-228600"/>
            <a:r>
              <a:rPr lang="zh-CN" altLang="en-US" dirty="0"/>
              <a:t>第三级</a:t>
            </a:r>
          </a:p>
          <a:p>
            <a:pPr lvl="3" indent="-228600"/>
            <a:r>
              <a:rPr lang="zh-CN" altLang="en-US" dirty="0"/>
              <a:t>第四级</a:t>
            </a:r>
          </a:p>
          <a:p>
            <a:pPr lvl="4" indent="-228600"/>
            <a:r>
              <a:rPr lang="zh-CN" altLang="en-US" dirty="0"/>
              <a:t>第五级</a:t>
            </a:r>
          </a:p>
        </p:txBody>
      </p:sp>
      <p:sp>
        <p:nvSpPr>
          <p:cNvPr id="1028" name="Rectangle 4"/>
          <p:cNvSpPr>
            <a:spLocks noGrp="1"/>
          </p:cNvSpPr>
          <p:nvPr>
            <p:ph type="dt" sz="half" idx="2"/>
          </p:nvPr>
        </p:nvSpPr>
        <p:spPr>
          <a:xfrm>
            <a:off x="457200" y="6245225"/>
            <a:ext cx="2133600" cy="476250"/>
          </a:xfrm>
          <a:prstGeom prst="rect">
            <a:avLst/>
          </a:prstGeom>
          <a:noFill/>
          <a:ln w="9525">
            <a:noFill/>
            <a:miter/>
          </a:ln>
        </p:spPr>
        <p:txBody>
          <a:bodyPr/>
          <a:lstStyle>
            <a:lvl1pPr>
              <a:buFont typeface="Arial" panose="020B0604020202020204" pitchFamily="34" charset="0"/>
              <a:buNone/>
              <a:defRPr sz="1400" noProof="1">
                <a:latin typeface="Arial" panose="020B0604020202020204" pitchFamily="34" charset="0"/>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x-none"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29" name="Rectangle 5"/>
          <p:cNvSpPr>
            <a:spLocks noGrp="1"/>
          </p:cNvSpPr>
          <p:nvPr>
            <p:ph type="ftr" sz="quarter" idx="3"/>
          </p:nvPr>
        </p:nvSpPr>
        <p:spPr>
          <a:xfrm>
            <a:off x="3124200" y="6245225"/>
            <a:ext cx="2895600" cy="476250"/>
          </a:xfrm>
          <a:prstGeom prst="rect">
            <a:avLst/>
          </a:prstGeom>
          <a:noFill/>
          <a:ln w="9525">
            <a:noFill/>
            <a:miter/>
          </a:ln>
        </p:spPr>
        <p:txBody>
          <a:bodyPr/>
          <a:lstStyle>
            <a:lvl1pPr algn="ctr">
              <a:buFont typeface="Arial" panose="020B0604020202020204" pitchFamily="34" charset="0"/>
              <a:buNone/>
              <a:defRPr sz="1400" noProof="1">
                <a:latin typeface="Arial" panose="020B0604020202020204" pitchFamily="34" charset="0"/>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x-none"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30" name="Rectangle 6"/>
          <p:cNvSpPr>
            <a:spLocks noGrp="1"/>
          </p:cNvSpPr>
          <p:nvPr>
            <p:ph type="sldNum" sz="quarter" idx="4"/>
          </p:nvPr>
        </p:nvSpPr>
        <p:spPr>
          <a:xfrm>
            <a:off x="6553200" y="6245225"/>
            <a:ext cx="2133600" cy="476250"/>
          </a:xfrm>
          <a:prstGeom prst="rect">
            <a:avLst/>
          </a:prstGeom>
          <a:noFill/>
          <a:ln w="9525">
            <a:noFill/>
            <a:miter/>
          </a:ln>
        </p:spPr>
        <p:txBody>
          <a:bodyPr vert="horz" wrap="square" lIns="91440" tIns="45720" rIns="91440" bIns="45720" numCol="1" anchor="t" anchorCtr="0" compatLnSpc="1"/>
          <a:lstStyle>
            <a:lvl1pPr algn="r">
              <a:defRPr sz="1400"/>
            </a:lvl1pPr>
          </a:lstStyle>
          <a:p>
            <a:pPr lvl="0" eaLnBrk="1" fontAlgn="base" hangingPunct="1">
              <a:buNone/>
            </a:pPr>
            <a:fld id="{9A0DB2DC-4C9A-4742-B13C-FB6460FD3503}" type="slidenum">
              <a:rPr lang="en-US" altLang="zh-CN" strike="noStrike" noProof="1" dirty="0">
                <a:latin typeface="Arial" panose="020B0604020202020204" pitchFamily="34" charset="0"/>
                <a:ea typeface="宋体" panose="02010600030101010101" pitchFamily="2" charset="-122"/>
                <a:cs typeface="+mn-cs"/>
              </a:rPr>
              <a:t>‹#›</a:t>
            </a:fld>
            <a:endParaRPr lang="en-US" altLang="zh-CN" strike="noStrike" noProof="1">
              <a:latin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hf sldNum="0"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lvl="5" indent="-228600" algn="l" defTabSz="914400" eaLnBrk="0" fontAlgn="base" latinLnBrk="0" hangingPunct="0">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eaLnBrk="0" fontAlgn="base" latinLnBrk="0" hangingPunct="0">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eaLnBrk="0" fontAlgn="base" latinLnBrk="0" hangingPunct="0">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eaLnBrk="0" fontAlgn="base" latinLnBrk="0" hangingPunct="0">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eaLnBrk="0" fontAlgn="base" latinLnBrk="0" hangingPunct="0">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1pPr>
      <a:lvl2pPr marL="457200" lvl="1" indent="0" algn="l" defTabSz="914400" eaLnBrk="1" fontAlgn="base" latinLnBrk="0" hangingPunct="1">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2pPr>
      <a:lvl3pPr marL="914400" lvl="2" indent="0" algn="l" defTabSz="914400" eaLnBrk="1" fontAlgn="base" latinLnBrk="0" hangingPunct="1">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3pPr>
      <a:lvl4pPr marL="1371600" lvl="3" indent="0" algn="l" defTabSz="914400" eaLnBrk="1" fontAlgn="base" latinLnBrk="0" hangingPunct="1">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4pPr>
      <a:lvl5pPr marL="1828800" lvl="4" indent="0" algn="l" defTabSz="914400" eaLnBrk="1" fontAlgn="base" latinLnBrk="0" hangingPunct="1">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5pPr>
      <a:lvl6pPr marL="2286000" lvl="5" indent="0" algn="l" defTabSz="914400" eaLnBrk="1" fontAlgn="base" latinLnBrk="0" hangingPunct="1">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6pPr>
      <a:lvl7pPr marL="2743200" lvl="6" indent="0" algn="l" defTabSz="914400" eaLnBrk="1" fontAlgn="base" latinLnBrk="0" hangingPunct="1">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7pPr>
      <a:lvl8pPr marL="3200400" lvl="7" indent="0" algn="l" defTabSz="914400" eaLnBrk="1" fontAlgn="base" latinLnBrk="0" hangingPunct="1">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8pPr>
      <a:lvl9pPr marL="3657600" lvl="8" indent="0" algn="l" defTabSz="914400" eaLnBrk="1" fontAlgn="base" latinLnBrk="0" hangingPunct="1">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218" name="Rectangle 2"/>
          <p:cNvSpPr>
            <a:spLocks noGrp="1"/>
          </p:cNvSpPr>
          <p:nvPr>
            <p:ph type="title"/>
          </p:nvPr>
        </p:nvSpPr>
        <p:spPr>
          <a:xfrm>
            <a:off x="457200" y="274638"/>
            <a:ext cx="8229600" cy="1143000"/>
          </a:xfrm>
          <a:prstGeom prst="rect">
            <a:avLst/>
          </a:prstGeom>
          <a:noFill/>
          <a:ln w="9525">
            <a:noFill/>
          </a:ln>
        </p:spPr>
        <p:txBody>
          <a:bodyPr anchor="ctr" anchorCtr="0"/>
          <a:lstStyle/>
          <a:p>
            <a:pPr lvl="0"/>
            <a:r>
              <a:rPr lang="zh-CN" altLang="en-US" dirty="0"/>
              <a:t>单击此处编辑母版标题样式</a:t>
            </a:r>
          </a:p>
        </p:txBody>
      </p:sp>
      <p:sp>
        <p:nvSpPr>
          <p:cNvPr id="9219" name="Rectangle 3"/>
          <p:cNvSpPr>
            <a:spLocks noGrp="1"/>
          </p:cNvSpPr>
          <p:nvPr>
            <p:ph type="body"/>
          </p:nvPr>
        </p:nvSpPr>
        <p:spPr>
          <a:xfrm>
            <a:off x="457200" y="1600200"/>
            <a:ext cx="8229600" cy="4525963"/>
          </a:xfrm>
          <a:prstGeom prst="rect">
            <a:avLst/>
          </a:prstGeom>
          <a:noFill/>
          <a:ln w="9525">
            <a:noFill/>
          </a:ln>
        </p:spPr>
        <p:txBody>
          <a:bodyPr anchor="t" anchorCtr="0"/>
          <a:lstStyle/>
          <a:p>
            <a:pPr lvl="0"/>
            <a:r>
              <a:rPr lang="zh-CN" altLang="en-US" dirty="0"/>
              <a:t>单击此处编辑母版文本样式</a:t>
            </a:r>
          </a:p>
          <a:p>
            <a:pPr lvl="1" indent="-285750"/>
            <a:r>
              <a:rPr lang="zh-CN" altLang="en-US" dirty="0"/>
              <a:t>第二级</a:t>
            </a:r>
          </a:p>
          <a:p>
            <a:pPr lvl="2" indent="-228600"/>
            <a:r>
              <a:rPr lang="zh-CN" altLang="en-US" dirty="0"/>
              <a:t>第三级</a:t>
            </a:r>
          </a:p>
          <a:p>
            <a:pPr lvl="3" indent="-228600"/>
            <a:r>
              <a:rPr lang="zh-CN" altLang="en-US" dirty="0"/>
              <a:t>第四级</a:t>
            </a:r>
          </a:p>
          <a:p>
            <a:pPr lvl="4" indent="-228600"/>
            <a:r>
              <a:rPr lang="zh-CN" altLang="en-US" dirty="0"/>
              <a:t>第五级</a:t>
            </a:r>
          </a:p>
        </p:txBody>
      </p:sp>
      <p:sp>
        <p:nvSpPr>
          <p:cNvPr id="1028" name="Rectangle 4"/>
          <p:cNvSpPr>
            <a:spLocks noGrp="1"/>
          </p:cNvSpPr>
          <p:nvPr>
            <p:ph type="dt" sz="half" idx="2"/>
          </p:nvPr>
        </p:nvSpPr>
        <p:spPr>
          <a:xfrm>
            <a:off x="457200" y="6245225"/>
            <a:ext cx="2133600" cy="476250"/>
          </a:xfrm>
          <a:prstGeom prst="rect">
            <a:avLst/>
          </a:prstGeom>
          <a:noFill/>
          <a:ln w="9525">
            <a:noFill/>
            <a:miter/>
          </a:ln>
        </p:spPr>
        <p:txBody>
          <a:bodyPr/>
          <a:lstStyle>
            <a:lvl1pPr>
              <a:buFont typeface="Arial" panose="020B0604020202020204" pitchFamily="34" charset="0"/>
              <a:buNone/>
              <a:defRPr sz="1400" noProof="1">
                <a:latin typeface="Arial" panose="020B0604020202020204" pitchFamily="34" charset="0"/>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x-none"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29" name="Rectangle 5"/>
          <p:cNvSpPr>
            <a:spLocks noGrp="1"/>
          </p:cNvSpPr>
          <p:nvPr>
            <p:ph type="ftr" sz="quarter" idx="3"/>
          </p:nvPr>
        </p:nvSpPr>
        <p:spPr>
          <a:xfrm>
            <a:off x="3124200" y="6245225"/>
            <a:ext cx="2895600" cy="476250"/>
          </a:xfrm>
          <a:prstGeom prst="rect">
            <a:avLst/>
          </a:prstGeom>
          <a:noFill/>
          <a:ln w="9525">
            <a:noFill/>
            <a:miter/>
          </a:ln>
        </p:spPr>
        <p:txBody>
          <a:bodyPr/>
          <a:lstStyle>
            <a:lvl1pPr algn="ctr">
              <a:buFont typeface="Arial" panose="020B0604020202020204" pitchFamily="34" charset="0"/>
              <a:buNone/>
              <a:defRPr sz="1400" noProof="1">
                <a:latin typeface="Arial" panose="020B0604020202020204" pitchFamily="34" charset="0"/>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x-none"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30" name="Rectangle 6"/>
          <p:cNvSpPr>
            <a:spLocks noGrp="1"/>
          </p:cNvSpPr>
          <p:nvPr>
            <p:ph type="sldNum" sz="quarter" idx="4"/>
          </p:nvPr>
        </p:nvSpPr>
        <p:spPr>
          <a:xfrm>
            <a:off x="6553200" y="6245225"/>
            <a:ext cx="2133600" cy="476250"/>
          </a:xfrm>
          <a:prstGeom prst="rect">
            <a:avLst/>
          </a:prstGeom>
          <a:noFill/>
          <a:ln w="9525">
            <a:noFill/>
            <a:miter/>
          </a:ln>
        </p:spPr>
        <p:txBody>
          <a:bodyPr vert="horz" wrap="square" lIns="91440" tIns="45720" rIns="91440" bIns="45720" numCol="1" anchor="t" anchorCtr="0" compatLnSpc="1"/>
          <a:lstStyle>
            <a:lvl1pPr algn="r">
              <a:defRPr sz="1400"/>
            </a:lvl1pPr>
          </a:lstStyle>
          <a:p>
            <a:pPr lvl="0" eaLnBrk="1" fontAlgn="base" hangingPunct="1">
              <a:buNone/>
            </a:pPr>
            <a:fld id="{9A0DB2DC-4C9A-4742-B13C-FB6460FD3503}" type="slidenum">
              <a:rPr lang="en-US" altLang="zh-CN" strike="noStrike" noProof="1" dirty="0">
                <a:latin typeface="Arial" panose="020B0604020202020204" pitchFamily="34" charset="0"/>
                <a:ea typeface="宋体" panose="02010600030101010101" pitchFamily="2" charset="-122"/>
                <a:cs typeface="+mn-cs"/>
              </a:rPr>
              <a:t>‹#›</a:t>
            </a:fld>
            <a:endParaRPr lang="en-US" altLang="zh-CN" strike="noStrike" noProof="1">
              <a:latin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p:hf sldNum="0"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lvl="5" indent="-228600" algn="l" defTabSz="914400" eaLnBrk="0" fontAlgn="base" latinLnBrk="0" hangingPunct="0">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eaLnBrk="0" fontAlgn="base" latinLnBrk="0" hangingPunct="0">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eaLnBrk="0" fontAlgn="base" latinLnBrk="0" hangingPunct="0">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eaLnBrk="0" fontAlgn="base" latinLnBrk="0" hangingPunct="0">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eaLnBrk="0" fontAlgn="base" latinLnBrk="0" hangingPunct="0">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1pPr>
      <a:lvl2pPr marL="457200" lvl="1" indent="0" algn="l" defTabSz="914400" eaLnBrk="1" fontAlgn="base" latinLnBrk="0" hangingPunct="1">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2pPr>
      <a:lvl3pPr marL="914400" lvl="2" indent="0" algn="l" defTabSz="914400" eaLnBrk="1" fontAlgn="base" latinLnBrk="0" hangingPunct="1">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3pPr>
      <a:lvl4pPr marL="1371600" lvl="3" indent="0" algn="l" defTabSz="914400" eaLnBrk="1" fontAlgn="base" latinLnBrk="0" hangingPunct="1">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4pPr>
      <a:lvl5pPr marL="1828800" lvl="4" indent="0" algn="l" defTabSz="914400" eaLnBrk="1" fontAlgn="base" latinLnBrk="0" hangingPunct="1">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5pPr>
      <a:lvl6pPr marL="2286000" lvl="5" indent="0" algn="l" defTabSz="914400" eaLnBrk="1" fontAlgn="base" latinLnBrk="0" hangingPunct="1">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6pPr>
      <a:lvl7pPr marL="2743200" lvl="6" indent="0" algn="l" defTabSz="914400" eaLnBrk="1" fontAlgn="base" latinLnBrk="0" hangingPunct="1">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7pPr>
      <a:lvl8pPr marL="3200400" lvl="7" indent="0" algn="l" defTabSz="914400" eaLnBrk="1" fontAlgn="base" latinLnBrk="0" hangingPunct="1">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8pPr>
      <a:lvl9pPr marL="3657600" lvl="8" indent="0" algn="l" defTabSz="914400" eaLnBrk="1" fontAlgn="base" latinLnBrk="0" hangingPunct="1">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hyperlink" Target="http://img9.itiexue.net/1194/11946489.j" TargetMode="External"/><Relationship Id="rId1" Type="http://schemas.openxmlformats.org/officeDocument/2006/relationships/slideLayout" Target="../slideLayouts/slideLayout7.xml"/><Relationship Id="rId4" Type="http://schemas.openxmlformats.org/officeDocument/2006/relationships/hyperlink" Target="http://data.tiexue.net/mil/tanke90/"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oleObject" Target="../embeddings/oleObject1.bin"/><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GIF"/><Relationship Id="rId7" Type="http://schemas.openxmlformats.org/officeDocument/2006/relationships/image" Target="../media/image24.png"/><Relationship Id="rId2" Type="http://schemas.openxmlformats.org/officeDocument/2006/relationships/image" Target="../media/image19.GIF"/><Relationship Id="rId1" Type="http://schemas.openxmlformats.org/officeDocument/2006/relationships/slideLayout" Target="../slideLayouts/slideLayout7.xml"/><Relationship Id="rId6" Type="http://schemas.openxmlformats.org/officeDocument/2006/relationships/image" Target="../media/image23.GIF"/><Relationship Id="rId5" Type="http://schemas.openxmlformats.org/officeDocument/2006/relationships/image" Target="../media/image22.png"/><Relationship Id="rId4" Type="http://schemas.openxmlformats.org/officeDocument/2006/relationships/image" Target="../media/image21.GIF"/></Relationships>
</file>

<file path=ppt/slides/_rels/slide22.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slideLayout" Target="../slideLayouts/slideLayout7.xml"/><Relationship Id="rId1" Type="http://schemas.openxmlformats.org/officeDocument/2006/relationships/tags" Target="../tags/tag7.xml"/><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slideLayout" Target="../slideLayouts/slideLayout7.xml"/><Relationship Id="rId1" Type="http://schemas.openxmlformats.org/officeDocument/2006/relationships/tags" Target="../tags/tag8.xml"/><Relationship Id="rId4" Type="http://schemas.openxmlformats.org/officeDocument/2006/relationships/image" Target="../media/image2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30.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30.GIF"/><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Layout" Target="../slideLayouts/slideLayout7.xml"/><Relationship Id="rId5" Type="http://schemas.openxmlformats.org/officeDocument/2006/relationships/image" Target="../media/image35.jpeg"/><Relationship Id="rId4" Type="http://schemas.openxmlformats.org/officeDocument/2006/relationships/image" Target="../media/image34.jpeg"/></Relationships>
</file>

<file path=ppt/slides/_rels/slide39.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oleObject" Target="../embeddings/oleObject2.bin"/><Relationship Id="rId1" Type="http://schemas.openxmlformats.org/officeDocument/2006/relationships/slideLayout" Target="../slideLayouts/slideLayout7.xml"/><Relationship Id="rId4" Type="http://schemas.openxmlformats.org/officeDocument/2006/relationships/image" Target="../media/image4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jpeg"/><Relationship Id="rId1" Type="http://schemas.openxmlformats.org/officeDocument/2006/relationships/slideLayout" Target="../slideLayouts/slideLayout7.xml"/><Relationship Id="rId5" Type="http://schemas.openxmlformats.org/officeDocument/2006/relationships/image" Target="../media/image44.jpeg"/><Relationship Id="rId4" Type="http://schemas.openxmlformats.org/officeDocument/2006/relationships/image" Target="../media/image43.jpe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5.jpeg"/><Relationship Id="rId1" Type="http://schemas.openxmlformats.org/officeDocument/2006/relationships/slideLayout" Target="../slideLayouts/slideLayout7.xml"/><Relationship Id="rId4" Type="http://schemas.openxmlformats.org/officeDocument/2006/relationships/image" Target="../media/image47.png"/></Relationships>
</file>

<file path=ppt/slides/_rels/slide47.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slideLayout" Target="../slideLayouts/slideLayout7.xml"/><Relationship Id="rId1" Type="http://schemas.openxmlformats.org/officeDocument/2006/relationships/tags" Target="../tags/tag9.xml"/><Relationship Id="rId5" Type="http://schemas.openxmlformats.org/officeDocument/2006/relationships/image" Target="../media/image54.jpeg"/><Relationship Id="rId4" Type="http://schemas.openxmlformats.org/officeDocument/2006/relationships/image" Target="../media/image53.jpe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55.jpe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6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58.jpe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tags" Target="../tags/tag4.xml"/><Relationship Id="rId7" Type="http://schemas.openxmlformats.org/officeDocument/2006/relationships/image" Target="../media/image3.png"/><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image" Target="../media/image2.png"/><Relationship Id="rId5" Type="http://schemas.openxmlformats.org/officeDocument/2006/relationships/slideLayout" Target="../slideLayouts/slideLayout7.xml"/><Relationship Id="rId4" Type="http://schemas.openxmlformats.org/officeDocument/2006/relationships/tags" Target="../tags/tag5.xml"/></Relationships>
</file>

<file path=ppt/slides/_rels/slide60.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image" Target="../media/image60.png"/><Relationship Id="rId1" Type="http://schemas.openxmlformats.org/officeDocument/2006/relationships/slideLayout" Target="../slideLayouts/slideLayout7.xml"/><Relationship Id="rId4" Type="http://schemas.openxmlformats.org/officeDocument/2006/relationships/image" Target="../media/image62.jpeg"/></Relationships>
</file>

<file path=ppt/slides/_rels/slide6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hyperlink" Target="http://pic.itiexue.net/pics/2010_9_10_58969_11758969.jpg" TargetMode="Externa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45.xml"/></Relationships>
</file>

<file path=ppt/slides/_rels/slide65.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hyperlink" Target="http://img6.itiexue.net/1194/11946570.j" TargetMode="Externa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8" Type="http://schemas.openxmlformats.org/officeDocument/2006/relationships/image" Target="../media/image68.jpeg"/><Relationship Id="rId3" Type="http://schemas.openxmlformats.org/officeDocument/2006/relationships/tags" Target="../tags/tag12.xml"/><Relationship Id="rId7" Type="http://schemas.openxmlformats.org/officeDocument/2006/relationships/image" Target="../media/image67.png"/><Relationship Id="rId2" Type="http://schemas.openxmlformats.org/officeDocument/2006/relationships/tags" Target="../tags/tag11.xml"/><Relationship Id="rId1" Type="http://schemas.openxmlformats.org/officeDocument/2006/relationships/tags" Target="../tags/tag10.xml"/><Relationship Id="rId6" Type="http://schemas.openxmlformats.org/officeDocument/2006/relationships/image" Target="../media/image66.jpeg"/><Relationship Id="rId5" Type="http://schemas.openxmlformats.org/officeDocument/2006/relationships/slideLayout" Target="../slideLayouts/slideLayout29.xml"/><Relationship Id="rId10" Type="http://schemas.openxmlformats.org/officeDocument/2006/relationships/image" Target="../media/image70.jpeg"/><Relationship Id="rId4" Type="http://schemas.openxmlformats.org/officeDocument/2006/relationships/tags" Target="../tags/tag13.xml"/><Relationship Id="rId9" Type="http://schemas.openxmlformats.org/officeDocument/2006/relationships/image" Target="../media/image69.jpe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Layout" Target="../slideLayouts/slideLayout2.xml"/><Relationship Id="rId1" Type="http://schemas.openxmlformats.org/officeDocument/2006/relationships/tags" Target="../tags/tag6.xml"/></Relationships>
</file>

<file path=ppt/slides/_rels/slide8.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ext Box 3"/>
          <p:cNvSpPr txBox="1"/>
          <p:nvPr/>
        </p:nvSpPr>
        <p:spPr>
          <a:xfrm>
            <a:off x="1263650" y="1760538"/>
            <a:ext cx="6840538" cy="1570038"/>
          </a:xfrm>
          <a:prstGeom prst="rect">
            <a:avLst/>
          </a:prstGeom>
          <a:noFill/>
          <a:ln w="9525">
            <a:noFill/>
            <a:miter/>
          </a:ln>
        </p:spPr>
        <p:txBody>
          <a:bodyPr>
            <a:spAutoFit/>
          </a:bodyPr>
          <a:lstStyle/>
          <a:p>
            <a:pPr marR="0" algn="ctr" defTabSz="914400">
              <a:spcBef>
                <a:spcPct val="50000"/>
              </a:spcBef>
              <a:buClrTx/>
              <a:buSzTx/>
              <a:defRPr/>
            </a:pPr>
            <a:r>
              <a:rPr kumimoji="0" lang="zh-CN" altLang="en-US" sz="9600" b="1" kern="1200" cap="none" spc="0" normalizeH="0" baseline="0" noProof="1">
                <a:solidFill>
                  <a:srgbClr val="FF0000"/>
                </a:solidFill>
                <a:effectLst>
                  <a:outerShdw blurRad="38100" dist="38100" dir="2700000">
                    <a:srgbClr val="C0C0C0"/>
                  </a:outerShdw>
                </a:effectLst>
                <a:latin typeface="Arial" panose="020B0604020202020204" pitchFamily="34" charset="0"/>
                <a:ea typeface="楷体_GB2312" pitchFamily="49" charset="-122"/>
                <a:cs typeface="+mn-ea"/>
              </a:rPr>
              <a:t>国 防 建 设</a:t>
            </a:r>
            <a:endParaRPr kumimoji="0" lang="zh-CN" altLang="en-US" sz="9600" b="1" kern="1200" cap="none" spc="0" normalizeH="0" baseline="0" noProof="1">
              <a:solidFill>
                <a:srgbClr val="FF0000"/>
              </a:solidFill>
              <a:effectLst>
                <a:outerShdw blurRad="38100" dist="38100" dir="2700000">
                  <a:srgbClr val="C0C0C0"/>
                </a:outerShdw>
              </a:effectLst>
              <a:latin typeface="Arial" panose="020B0604020202020204" pitchFamily="34" charset="0"/>
              <a:ea typeface="楷体_GB2312" pitchFamily="49"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afterEffect">
                                  <p:stCondLst>
                                    <p:cond delay="0"/>
                                  </p:stCondLst>
                                  <p:childTnLst>
                                    <p:set>
                                      <p:cBhvr>
                                        <p:cTn id="6" dur="1" fill="hold">
                                          <p:stCondLst>
                                            <p:cond delay="0"/>
                                          </p:stCondLst>
                                        </p:cTn>
                                        <p:tgtEl>
                                          <p:spTgt spid="3074"/>
                                        </p:tgtEl>
                                        <p:attrNameLst>
                                          <p:attrName>style.visibility</p:attrName>
                                        </p:attrNameLst>
                                      </p:cBhvr>
                                      <p:to>
                                        <p:strVal val="visible"/>
                                      </p:to>
                                    </p:set>
                                    <p:anim calcmode="lin" valueType="num">
                                      <p:cBhvr>
                                        <p:cTn id="7" dur="500" fill="hold"/>
                                        <p:tgtEl>
                                          <p:spTgt spid="3074"/>
                                        </p:tgtEl>
                                        <p:attrNameLst>
                                          <p:attrName>ppt_w</p:attrName>
                                        </p:attrNameLst>
                                      </p:cBhvr>
                                      <p:tavLst>
                                        <p:tav tm="0">
                                          <p:val>
                                            <p:fltVal val="0"/>
                                          </p:val>
                                        </p:tav>
                                        <p:tav tm="100000">
                                          <p:val>
                                            <p:strVal val="#ppt_w"/>
                                          </p:val>
                                        </p:tav>
                                      </p:tavLst>
                                    </p:anim>
                                    <p:anim calcmode="lin" valueType="num">
                                      <p:cBhvr>
                                        <p:cTn id="8" dur="500" fill="hold"/>
                                        <p:tgtEl>
                                          <p:spTgt spid="3074"/>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4"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Text Box 4"/>
          <p:cNvSpPr txBox="1"/>
          <p:nvPr/>
        </p:nvSpPr>
        <p:spPr>
          <a:xfrm>
            <a:off x="609600" y="1371600"/>
            <a:ext cx="4681538" cy="579438"/>
          </a:xfrm>
          <a:prstGeom prst="rect">
            <a:avLst/>
          </a:prstGeom>
          <a:noFill/>
          <a:ln w="9525">
            <a:noFill/>
          </a:ln>
        </p:spPr>
        <p:txBody>
          <a:bodyPr anchor="t" anchorCtr="0">
            <a:spAutoFit/>
          </a:bodyPr>
          <a:lstStyle/>
          <a:p>
            <a:pPr>
              <a:spcBef>
                <a:spcPct val="50000"/>
              </a:spcBef>
            </a:pPr>
            <a:r>
              <a:rPr lang="zh-CN" altLang="en-US" sz="3200" dirty="0">
                <a:solidFill>
                  <a:schemeClr val="bg1"/>
                </a:solidFill>
                <a:latin typeface="Times New Roman" panose="02020603050405020304" pitchFamily="18" charset="0"/>
                <a:ea typeface="黑体" panose="02010609060101010101" pitchFamily="49" charset="-122"/>
              </a:rPr>
              <a:t>什么是国防建设？</a:t>
            </a:r>
          </a:p>
        </p:txBody>
      </p:sp>
      <p:sp>
        <p:nvSpPr>
          <p:cNvPr id="6147" name="Text Box 5"/>
          <p:cNvSpPr txBox="1"/>
          <p:nvPr/>
        </p:nvSpPr>
        <p:spPr>
          <a:xfrm>
            <a:off x="611188" y="1752600"/>
            <a:ext cx="8208962" cy="3683000"/>
          </a:xfrm>
          <a:prstGeom prst="rect">
            <a:avLst/>
          </a:prstGeom>
          <a:noFill/>
          <a:ln w="9525">
            <a:noFill/>
          </a:ln>
        </p:spPr>
        <p:txBody>
          <a:bodyPr anchor="t" anchorCtr="0">
            <a:spAutoFit/>
          </a:bodyPr>
          <a:lstStyle/>
          <a:p>
            <a:pPr>
              <a:lnSpc>
                <a:spcPct val="140000"/>
              </a:lnSpc>
              <a:spcBef>
                <a:spcPct val="50000"/>
              </a:spcBef>
            </a:pPr>
            <a:r>
              <a:rPr lang="en-US" altLang="zh-CN" sz="2800" dirty="0">
                <a:solidFill>
                  <a:schemeClr val="accent1"/>
                </a:solidFill>
                <a:latin typeface="Times New Roman" panose="02020603050405020304" pitchFamily="18" charset="0"/>
                <a:ea typeface="宋体" panose="02010600030101010101" pitchFamily="2" charset="-122"/>
              </a:rPr>
              <a:t>        </a:t>
            </a:r>
            <a:r>
              <a:rPr lang="zh-CN" altLang="en-US" sz="2800" b="1" dirty="0">
                <a:solidFill>
                  <a:srgbClr val="FF0000"/>
                </a:solidFill>
                <a:latin typeface="Times New Roman" panose="02020603050405020304" pitchFamily="18" charset="0"/>
                <a:ea typeface="宋体" panose="02010600030101010101" pitchFamily="2" charset="-122"/>
              </a:rPr>
              <a:t>国防建设指的是为国家安全利益需要，提高国防能力而进行的各方面的建设。</a:t>
            </a:r>
            <a:r>
              <a:rPr lang="zh-CN" altLang="en-US" sz="2800" dirty="0">
                <a:latin typeface="Times New Roman" panose="02020603050405020304" pitchFamily="18" charset="0"/>
                <a:ea typeface="宋体" panose="02010600030101010101" pitchFamily="2" charset="-122"/>
              </a:rPr>
              <a:t>包括精神和物质两个方面的建设。主要有武装力量建设、人力动员准备、</a:t>
            </a:r>
            <a:r>
              <a:rPr lang="zh-CN" altLang="en-US" sz="2800" b="1" dirty="0">
                <a:latin typeface="Times New Roman" panose="02020603050405020304" pitchFamily="18" charset="0"/>
                <a:ea typeface="宋体" panose="02010600030101010101" pitchFamily="2" charset="-122"/>
              </a:rPr>
              <a:t>战场准备</a:t>
            </a:r>
            <a:r>
              <a:rPr lang="zh-CN" altLang="en-US" sz="2800" dirty="0">
                <a:latin typeface="Times New Roman" panose="02020603050405020304" pitchFamily="18" charset="0"/>
                <a:ea typeface="宋体" panose="02010600030101010101" pitchFamily="2" charset="-122"/>
              </a:rPr>
              <a:t>、战略物资储备、国防事业建设、国防科学技术研究、对人民群众进行国防教育和军事训练等。重点是武装力量建设。</a:t>
            </a:r>
          </a:p>
        </p:txBody>
      </p:sp>
      <p:sp>
        <p:nvSpPr>
          <p:cNvPr id="23555" name="Text Box 4"/>
          <p:cNvSpPr txBox="1"/>
          <p:nvPr/>
        </p:nvSpPr>
        <p:spPr>
          <a:xfrm>
            <a:off x="1371600" y="990600"/>
            <a:ext cx="3352800" cy="519113"/>
          </a:xfrm>
          <a:prstGeom prst="rect">
            <a:avLst/>
          </a:prstGeom>
          <a:noFill/>
          <a:ln w="9525">
            <a:noFill/>
          </a:ln>
        </p:spPr>
        <p:txBody>
          <a:bodyPr anchor="t" anchorCtr="0">
            <a:spAutoFit/>
          </a:bodyPr>
          <a:lstStyle/>
          <a:p>
            <a:r>
              <a:rPr lang="zh-CN" altLang="en-US" sz="2800" b="1" dirty="0">
                <a:solidFill>
                  <a:schemeClr val="accent2"/>
                </a:solidFill>
                <a:latin typeface="Arial" panose="020B0604020202020204" pitchFamily="34" charset="0"/>
                <a:ea typeface="宋体" panose="02010600030101010101" pitchFamily="2" charset="-122"/>
              </a:rPr>
              <a:t>什么是国防建设？</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6147"/>
                                        </p:tgtEl>
                                        <p:attrNameLst>
                                          <p:attrName>style.visibility</p:attrName>
                                        </p:attrNameLst>
                                      </p:cBhvr>
                                      <p:to>
                                        <p:strVal val="visible"/>
                                      </p:to>
                                    </p:set>
                                    <p:animEffect transition="in" filter="checkerboard(across)">
                                      <p:cBhvr>
                                        <p:cTn id="7" dur="2000"/>
                                        <p:tgtEl>
                                          <p:spTgt spid="61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B5FDC998-460E-B3BA-342D-8222D1D5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506" y="42027"/>
            <a:ext cx="3809900" cy="6773945"/>
          </a:xfrm>
          <a:prstGeom prst="rect">
            <a:avLst/>
          </a:prstGeom>
        </p:spPr>
      </p:pic>
      <p:sp>
        <p:nvSpPr>
          <p:cNvPr id="8" name="文本框 7">
            <a:extLst>
              <a:ext uri="{FF2B5EF4-FFF2-40B4-BE49-F238E27FC236}">
                <a16:creationId xmlns:a16="http://schemas.microsoft.com/office/drawing/2014/main" id="{83CA91D2-E789-6877-FEA1-9EDA659B915A}"/>
              </a:ext>
            </a:extLst>
          </p:cNvPr>
          <p:cNvSpPr txBox="1"/>
          <p:nvPr/>
        </p:nvSpPr>
        <p:spPr>
          <a:xfrm>
            <a:off x="4495802" y="1066862"/>
            <a:ext cx="4339650" cy="3139321"/>
          </a:xfrm>
          <a:prstGeom prst="rect">
            <a:avLst/>
          </a:prstGeom>
          <a:noFill/>
        </p:spPr>
        <p:txBody>
          <a:bodyPr wrap="none" rtlCol="0">
            <a:spAutoFit/>
          </a:bodyPr>
          <a:lstStyle/>
          <a:p>
            <a:r>
              <a:rPr lang="zh-CN" altLang="en-US" sz="3600" dirty="0"/>
              <a:t>国家最高科学技术奖</a:t>
            </a:r>
            <a:endParaRPr lang="en-US" altLang="zh-CN" sz="3600" dirty="0"/>
          </a:p>
          <a:p>
            <a:r>
              <a:rPr lang="zh-CN" altLang="en-US" sz="3600" dirty="0"/>
              <a:t>国家自然科学奖</a:t>
            </a:r>
            <a:endParaRPr lang="en-US" altLang="zh-CN" sz="3600" dirty="0"/>
          </a:p>
          <a:p>
            <a:r>
              <a:rPr lang="zh-CN" altLang="en-US" sz="3600" dirty="0"/>
              <a:t>国家技术发明奖</a:t>
            </a:r>
            <a:endParaRPr lang="en-US" altLang="zh-CN" sz="3600" dirty="0"/>
          </a:p>
          <a:p>
            <a:r>
              <a:rPr lang="zh-CN" altLang="en-US" sz="3600" dirty="0"/>
              <a:t>国家科学进步奖</a:t>
            </a:r>
            <a:endParaRPr lang="en-US" altLang="zh-CN" sz="3600" dirty="0"/>
          </a:p>
          <a:p>
            <a:r>
              <a:rPr lang="zh-CN" altLang="en-US" sz="3600" dirty="0"/>
              <a:t>国家科学技术合作奖</a:t>
            </a:r>
            <a:endParaRPr lang="en-US" altLang="zh-CN" sz="3600" dirty="0"/>
          </a:p>
          <a:p>
            <a:endParaRPr lang="zh-CN" altLang="en-US" dirty="0"/>
          </a:p>
        </p:txBody>
      </p:sp>
    </p:spTree>
    <p:extLst>
      <p:ext uri="{BB962C8B-B14F-4D97-AF65-F5344CB8AC3E}">
        <p14:creationId xmlns:p14="http://schemas.microsoft.com/office/powerpoint/2010/main" val="33528334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文本框 1"/>
          <p:cNvSpPr txBox="1"/>
          <p:nvPr/>
        </p:nvSpPr>
        <p:spPr>
          <a:xfrm>
            <a:off x="190500" y="939800"/>
            <a:ext cx="8397875" cy="1568450"/>
          </a:xfrm>
          <a:prstGeom prst="rect">
            <a:avLst/>
          </a:prstGeom>
          <a:noFill/>
          <a:ln w="9525">
            <a:noFill/>
          </a:ln>
        </p:spPr>
        <p:txBody>
          <a:bodyPr anchor="t" anchorCtr="0">
            <a:spAutoFit/>
          </a:bodyPr>
          <a:lstStyle/>
          <a:p>
            <a:r>
              <a:rPr lang="en-US" altLang="zh-CN" sz="3200" dirty="0">
                <a:latin typeface="Arial" panose="020B0604020202020204" pitchFamily="34" charset="0"/>
                <a:ea typeface="宋体" panose="02010600030101010101" pitchFamily="2" charset="-122"/>
              </a:rPr>
              <a:t>    </a:t>
            </a:r>
            <a:r>
              <a:rPr lang="zh-CN" altLang="en-US" sz="3200" dirty="0">
                <a:latin typeface="Arial" panose="020B0604020202020204" pitchFamily="34" charset="0"/>
                <a:ea typeface="宋体" panose="02010600030101010101" pitchFamily="2" charset="-122"/>
              </a:rPr>
              <a:t>  不是十几艘航母也不是几百架歼20！</a:t>
            </a:r>
          </a:p>
          <a:p>
            <a:r>
              <a:rPr lang="zh-CN" altLang="en-US" sz="3200" dirty="0">
                <a:latin typeface="Arial" panose="020B0604020202020204" pitchFamily="34" charset="0"/>
                <a:ea typeface="宋体" panose="02010600030101010101" pitchFamily="2" charset="-122"/>
              </a:rPr>
              <a:t>其核心是利用网络</a:t>
            </a:r>
            <a:r>
              <a:rPr lang="zh-CN" altLang="en-US" sz="3200" b="1" dirty="0">
                <a:latin typeface="Arial" panose="020B0604020202020204" pitchFamily="34" charset="0"/>
                <a:ea typeface="宋体" panose="02010600030101010101" pitchFamily="2" charset="-122"/>
              </a:rPr>
              <a:t>让</a:t>
            </a:r>
            <a:r>
              <a:rPr lang="zh-CN" altLang="en-US" sz="3200" dirty="0">
                <a:latin typeface="Arial" panose="020B0604020202020204" pitchFamily="34" charset="0"/>
                <a:ea typeface="宋体" panose="02010600030101010101" pitchFamily="2" charset="-122"/>
              </a:rPr>
              <a:t>所有作战力量实现信息共享，实现</a:t>
            </a:r>
            <a:r>
              <a:rPr lang="zh-CN" altLang="en-US" sz="3200" b="1" u="sng" dirty="0">
                <a:solidFill>
                  <a:schemeClr val="accent2"/>
                </a:solidFill>
                <a:latin typeface="Arial" panose="020B0604020202020204" pitchFamily="34" charset="0"/>
                <a:ea typeface="宋体" panose="02010600030101010101" pitchFamily="2" charset="-122"/>
              </a:rPr>
              <a:t>战场态势感知能力</a:t>
            </a:r>
            <a:r>
              <a:rPr lang="zh-CN" altLang="en-US" sz="3200" dirty="0">
                <a:latin typeface="Arial" panose="020B0604020202020204" pitchFamily="34" charset="0"/>
                <a:ea typeface="宋体" panose="02010600030101010101" pitchFamily="2" charset="-122"/>
              </a:rPr>
              <a:t>！</a:t>
            </a:r>
            <a:endParaRPr lang="zh-CN" altLang="en-US" sz="3600" dirty="0">
              <a:latin typeface="Arial" panose="020B0604020202020204" pitchFamily="34" charset="0"/>
              <a:ea typeface="宋体" panose="02010600030101010101" pitchFamily="2" charset="-122"/>
            </a:endParaRPr>
          </a:p>
        </p:txBody>
      </p:sp>
      <p:sp>
        <p:nvSpPr>
          <p:cNvPr id="24578" name="文本框 1"/>
          <p:cNvSpPr txBox="1"/>
          <p:nvPr/>
        </p:nvSpPr>
        <p:spPr>
          <a:xfrm>
            <a:off x="1152525" y="295275"/>
            <a:ext cx="6837363" cy="644525"/>
          </a:xfrm>
          <a:prstGeom prst="rect">
            <a:avLst/>
          </a:prstGeom>
          <a:noFill/>
          <a:ln w="9525">
            <a:noFill/>
          </a:ln>
        </p:spPr>
        <p:txBody>
          <a:bodyPr anchor="t" anchorCtr="0">
            <a:spAutoFit/>
          </a:bodyPr>
          <a:lstStyle/>
          <a:p>
            <a:r>
              <a:rPr lang="zh-CN" altLang="en-US" sz="3600" dirty="0">
                <a:latin typeface="华文新魏" panose="02010800040101010101" pitchFamily="2" charset="-122"/>
                <a:ea typeface="华文新魏" panose="02010800040101010101" pitchFamily="2" charset="-122"/>
              </a:rPr>
              <a:t>中国国防建设的</a:t>
            </a:r>
            <a:r>
              <a:rPr lang="zh-CN" altLang="en-US" sz="3600" b="1" dirty="0">
                <a:latin typeface="华文新魏" panose="02010800040101010101" pitchFamily="2" charset="-122"/>
                <a:ea typeface="华文新魏" panose="02010800040101010101" pitchFamily="2" charset="-122"/>
              </a:rPr>
              <a:t>核心目标</a:t>
            </a:r>
            <a:r>
              <a:rPr lang="zh-CN" altLang="en-US" sz="3600" dirty="0">
                <a:latin typeface="华文新魏" panose="02010800040101010101" pitchFamily="2" charset="-122"/>
                <a:ea typeface="华文新魏" panose="02010800040101010101" pitchFamily="2" charset="-122"/>
              </a:rPr>
              <a:t>是什么？</a:t>
            </a:r>
          </a:p>
        </p:txBody>
      </p:sp>
      <p:pic>
        <p:nvPicPr>
          <p:cNvPr id="24579" name="图片 11" descr="中国装备最好的士兵，数字化士兵 精品图片">
            <a:hlinkClick r:id="rId2"/>
          </p:cNvPr>
          <p:cNvPicPr>
            <a:picLocks noChangeAspect="1"/>
          </p:cNvPicPr>
          <p:nvPr/>
        </p:nvPicPr>
        <p:blipFill>
          <a:blip r:embed="rId3"/>
          <a:stretch>
            <a:fillRect/>
          </a:stretch>
        </p:blipFill>
        <p:spPr>
          <a:xfrm>
            <a:off x="4308475" y="3125788"/>
            <a:ext cx="4752975" cy="3629025"/>
          </a:xfrm>
          <a:prstGeom prst="rect">
            <a:avLst/>
          </a:prstGeom>
          <a:noFill/>
          <a:ln w="9525">
            <a:noFill/>
          </a:ln>
        </p:spPr>
      </p:pic>
      <p:sp>
        <p:nvSpPr>
          <p:cNvPr id="24580" name="Rectangle 3"/>
          <p:cNvSpPr/>
          <p:nvPr/>
        </p:nvSpPr>
        <p:spPr>
          <a:xfrm>
            <a:off x="1266825" y="2562860"/>
            <a:ext cx="7729855" cy="485140"/>
          </a:xfrm>
          <a:prstGeom prst="rect">
            <a:avLst/>
          </a:prstGeom>
          <a:solidFill>
            <a:srgbClr val="FFFFFF"/>
          </a:solidFill>
          <a:ln w="9525" cap="flat" cmpd="sng">
            <a:solidFill>
              <a:srgbClr val="FF0000"/>
            </a:solidFill>
            <a:prstDash val="solid"/>
            <a:miter/>
            <a:headEnd type="none" w="med" len="med"/>
            <a:tailEnd type="none" w="med" len="med"/>
          </a:ln>
        </p:spPr>
        <p:txBody>
          <a:bodyPr wrap="square" anchor="ctr" anchorCtr="0">
            <a:noAutofit/>
          </a:bodyPr>
          <a:lstStyle/>
          <a:p>
            <a:pPr indent="304800" eaLnBrk="0" hangingPunct="0"/>
            <a:r>
              <a:rPr lang="zh-CN" altLang="en-US" sz="2400" b="1" dirty="0">
                <a:solidFill>
                  <a:srgbClr val="333333"/>
                </a:solidFill>
                <a:latin typeface="Calibri" panose="020F0502020204030204" pitchFamily="34" charset="0"/>
                <a:ea typeface="宋体" panose="02010600030101010101" pitchFamily="2" charset="-122"/>
              </a:rPr>
              <a:t>解放军将老式</a:t>
            </a:r>
            <a:r>
              <a:rPr lang="en-US" altLang="zh-CN" sz="2400" b="1" dirty="0">
                <a:solidFill>
                  <a:srgbClr val="333333"/>
                </a:solidFill>
                <a:latin typeface="Calibri" panose="020F0502020204030204" pitchFamily="34" charset="0"/>
                <a:ea typeface="宋体" panose="02010600030101010101" pitchFamily="2" charset="-122"/>
              </a:rPr>
              <a:t>59</a:t>
            </a:r>
            <a:r>
              <a:rPr lang="zh-CN" altLang="en-US" sz="2400" b="1" dirty="0">
                <a:solidFill>
                  <a:srgbClr val="333333"/>
                </a:solidFill>
                <a:latin typeface="Calibri" panose="020F0502020204030204" pitchFamily="34" charset="0"/>
                <a:ea typeface="宋体" panose="02010600030101010101" pitchFamily="2" charset="-122"/>
              </a:rPr>
              <a:t>中型</a:t>
            </a:r>
            <a:r>
              <a:rPr lang="zh-CN" altLang="en-US" sz="2400" b="1" dirty="0">
                <a:solidFill>
                  <a:srgbClr val="000000"/>
                </a:solidFill>
                <a:latin typeface="Calibri" panose="020F0502020204030204" pitchFamily="34" charset="0"/>
                <a:ea typeface="宋体" panose="02010600030101010101" pitchFamily="2" charset="-122"/>
                <a:hlinkClick r:id="rId4"/>
              </a:rPr>
              <a:t>坦克</a:t>
            </a:r>
            <a:r>
              <a:rPr lang="zh-CN" altLang="en-US" sz="2400" b="1" dirty="0">
                <a:solidFill>
                  <a:srgbClr val="333333"/>
                </a:solidFill>
                <a:latin typeface="Calibri" panose="020F0502020204030204" pitchFamily="34" charset="0"/>
                <a:ea typeface="宋体" panose="02010600030101010101" pitchFamily="2" charset="-122"/>
              </a:rPr>
              <a:t>进行信息化改造：信息化</a:t>
            </a:r>
            <a:r>
              <a:rPr lang="en-US" altLang="zh-CN" sz="2400" b="1" dirty="0">
                <a:solidFill>
                  <a:srgbClr val="333333"/>
                </a:solidFill>
                <a:latin typeface="Calibri" panose="020F0502020204030204" pitchFamily="34" charset="0"/>
                <a:ea typeface="宋体" panose="02010600030101010101" pitchFamily="2" charset="-122"/>
              </a:rPr>
              <a:t>+</a:t>
            </a:r>
          </a:p>
        </p:txBody>
      </p:sp>
      <p:sp>
        <p:nvSpPr>
          <p:cNvPr id="24581" name="文本框 1"/>
          <p:cNvSpPr txBox="1"/>
          <p:nvPr/>
        </p:nvSpPr>
        <p:spPr>
          <a:xfrm>
            <a:off x="76200" y="3193098"/>
            <a:ext cx="4117340" cy="3107690"/>
          </a:xfrm>
          <a:prstGeom prst="rect">
            <a:avLst/>
          </a:prstGeom>
          <a:noFill/>
          <a:ln w="9525">
            <a:noFill/>
          </a:ln>
        </p:spPr>
        <p:txBody>
          <a:bodyPr wrap="none" anchor="t" anchorCtr="0">
            <a:spAutoFit/>
          </a:bodyPr>
          <a:lstStyle/>
          <a:p>
            <a:r>
              <a:rPr lang="zh-CN" altLang="en-US" sz="2800" b="1" dirty="0">
                <a:latin typeface="楷体_GB2312" pitchFamily="49" charset="-122"/>
                <a:ea typeface="楷体_GB2312" pitchFamily="49" charset="-122"/>
              </a:rPr>
              <a:t>加装计算机控制系统，</a:t>
            </a:r>
          </a:p>
          <a:p>
            <a:r>
              <a:rPr lang="zh-CN" altLang="en-US" sz="2800" b="1" dirty="0">
                <a:latin typeface="楷体_GB2312" pitchFamily="49" charset="-122"/>
                <a:ea typeface="楷体_GB2312" pitchFamily="49" charset="-122"/>
              </a:rPr>
              <a:t>加装数据链和光学、红外</a:t>
            </a:r>
          </a:p>
          <a:p>
            <a:r>
              <a:rPr lang="zh-CN" altLang="en-US" sz="2800" b="1" dirty="0">
                <a:latin typeface="楷体_GB2312" pitchFamily="49" charset="-122"/>
                <a:ea typeface="楷体_GB2312" pitchFamily="49" charset="-122"/>
              </a:rPr>
              <a:t>等探测装置，这名坦克</a:t>
            </a:r>
          </a:p>
          <a:p>
            <a:r>
              <a:rPr lang="zh-CN" altLang="en-US" sz="2800" b="1" dirty="0">
                <a:latin typeface="楷体_GB2312" pitchFamily="49" charset="-122"/>
                <a:ea typeface="楷体_GB2312" pitchFamily="49" charset="-122"/>
              </a:rPr>
              <a:t>手就具备态势感知能力：</a:t>
            </a:r>
          </a:p>
          <a:p>
            <a:r>
              <a:rPr lang="en-US" altLang="zh-CN" sz="2800" b="1" dirty="0">
                <a:latin typeface="楷体_GB2312" pitchFamily="49" charset="-122"/>
                <a:ea typeface="楷体_GB2312" pitchFamily="49" charset="-122"/>
              </a:rPr>
              <a:t>1.</a:t>
            </a:r>
            <a:r>
              <a:rPr lang="zh-CN" altLang="en-US" sz="2800" b="1" dirty="0">
                <a:latin typeface="楷体_GB2312" pitchFamily="49" charset="-122"/>
                <a:ea typeface="楷体_GB2312" pitchFamily="49" charset="-122"/>
              </a:rPr>
              <a:t>我在哪里</a:t>
            </a:r>
          </a:p>
          <a:p>
            <a:r>
              <a:rPr lang="en-US" altLang="zh-CN" sz="2800" b="1" dirty="0">
                <a:latin typeface="楷体_GB2312" pitchFamily="49" charset="-122"/>
                <a:ea typeface="楷体_GB2312" pitchFamily="49" charset="-122"/>
              </a:rPr>
              <a:t>2.</a:t>
            </a:r>
            <a:r>
              <a:rPr lang="zh-CN" altLang="en-US" sz="2800" b="1" dirty="0">
                <a:latin typeface="楷体_GB2312" pitchFamily="49" charset="-122"/>
                <a:ea typeface="楷体_GB2312" pitchFamily="49" charset="-122"/>
              </a:rPr>
              <a:t>我的敌人在哪里</a:t>
            </a:r>
          </a:p>
          <a:p>
            <a:r>
              <a:rPr lang="en-US" altLang="zh-CN" sz="2800" b="1" dirty="0">
                <a:latin typeface="楷体_GB2312" pitchFamily="49" charset="-122"/>
                <a:ea typeface="楷体_GB2312" pitchFamily="49" charset="-122"/>
              </a:rPr>
              <a:t>3.</a:t>
            </a:r>
            <a:r>
              <a:rPr lang="zh-CN" altLang="en-US" sz="2800" b="1" dirty="0">
                <a:latin typeface="楷体_GB2312" pitchFamily="49" charset="-122"/>
                <a:ea typeface="楷体_GB2312" pitchFamily="49" charset="-122"/>
              </a:rPr>
              <a:t>我的上级和友邻在哪里</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国家"/>
          <p:cNvPicPr>
            <a:picLocks noChangeAspect="1"/>
          </p:cNvPicPr>
          <p:nvPr/>
        </p:nvPicPr>
        <p:blipFill>
          <a:blip r:embed="rId3">
            <a:lum contrast="12000"/>
          </a:blip>
          <a:stretch>
            <a:fillRect/>
          </a:stretch>
        </p:blipFill>
        <p:spPr>
          <a:xfrm>
            <a:off x="914400" y="1219200"/>
            <a:ext cx="8077200" cy="5181600"/>
          </a:xfrm>
          <a:prstGeom prst="rect">
            <a:avLst/>
          </a:prstGeom>
          <a:noFill/>
          <a:ln w="38100" cap="flat" cmpd="sng">
            <a:solidFill>
              <a:schemeClr val="bg2"/>
            </a:solidFill>
            <a:prstDash val="solid"/>
            <a:miter/>
            <a:headEnd type="none" w="med" len="med"/>
            <a:tailEnd type="none" w="med" len="med"/>
          </a:ln>
        </p:spPr>
      </p:pic>
      <p:grpSp>
        <p:nvGrpSpPr>
          <p:cNvPr id="2" name="Group 3"/>
          <p:cNvGrpSpPr/>
          <p:nvPr/>
        </p:nvGrpSpPr>
        <p:grpSpPr>
          <a:xfrm>
            <a:off x="2209800" y="3505200"/>
            <a:ext cx="3457575" cy="2808288"/>
            <a:chOff x="0" y="1968"/>
            <a:chExt cx="2807" cy="2352"/>
          </a:xfrm>
        </p:grpSpPr>
        <p:sp>
          <p:nvSpPr>
            <p:cNvPr id="27651" name="Rectangle 4"/>
            <p:cNvSpPr/>
            <p:nvPr/>
          </p:nvSpPr>
          <p:spPr>
            <a:xfrm>
              <a:off x="0" y="1968"/>
              <a:ext cx="2784" cy="2352"/>
            </a:xfrm>
            <a:prstGeom prst="rect">
              <a:avLst/>
            </a:prstGeom>
            <a:solidFill>
              <a:srgbClr val="CCFFCC"/>
            </a:solidFill>
            <a:ln w="9525" cap="flat" cmpd="sng">
              <a:solidFill>
                <a:schemeClr val="bg2"/>
              </a:solidFill>
              <a:prstDash val="solid"/>
              <a:miter/>
              <a:headEnd type="none" w="med" len="med"/>
              <a:tailEnd type="none" w="med" len="med"/>
            </a:ln>
          </p:spPr>
          <p:txBody>
            <a:bodyPr wrap="none" lIns="101608" tIns="50804" rIns="101608" bIns="50804" anchor="ctr" anchorCtr="0"/>
            <a:lstStyle/>
            <a:p>
              <a:pPr algn="ctr" defTabSz="1016000" eaLnBrk="0" hangingPunct="0">
                <a:spcBef>
                  <a:spcPct val="20000"/>
                </a:spcBef>
              </a:pPr>
              <a:endParaRPr lang="zh-CN" altLang="zh-CN" sz="2000" dirty="0">
                <a:solidFill>
                  <a:schemeClr val="tx2"/>
                </a:solidFill>
                <a:latin typeface="Arial" panose="020B0604020202020204" pitchFamily="34" charset="0"/>
                <a:ea typeface="宋体" panose="02010600030101010101" pitchFamily="2" charset="-122"/>
              </a:endParaRPr>
            </a:p>
          </p:txBody>
        </p:sp>
        <p:grpSp>
          <p:nvGrpSpPr>
            <p:cNvPr id="27652" name="Group 5"/>
            <p:cNvGrpSpPr/>
            <p:nvPr/>
          </p:nvGrpSpPr>
          <p:grpSpPr>
            <a:xfrm>
              <a:off x="14" y="2171"/>
              <a:ext cx="2793" cy="2097"/>
              <a:chOff x="14" y="2171"/>
              <a:chExt cx="2793" cy="2097"/>
            </a:xfrm>
          </p:grpSpPr>
          <p:sp>
            <p:nvSpPr>
              <p:cNvPr id="27653" name="Text Box 6"/>
              <p:cNvSpPr txBox="1"/>
              <p:nvPr/>
            </p:nvSpPr>
            <p:spPr>
              <a:xfrm>
                <a:off x="307" y="2171"/>
                <a:ext cx="2120" cy="340"/>
              </a:xfrm>
              <a:prstGeom prst="rect">
                <a:avLst/>
              </a:prstGeom>
              <a:noFill/>
              <a:ln w="9525">
                <a:noFill/>
              </a:ln>
            </p:spPr>
            <p:txBody>
              <a:bodyPr lIns="101608" tIns="50804" rIns="101608" bIns="50804" anchor="t" anchorCtr="0">
                <a:spAutoFit/>
              </a:bodyPr>
              <a:lstStyle/>
              <a:p>
                <a:pPr algn="ctr" defTabSz="1016000" eaLnBrk="0" hangingPunct="0">
                  <a:spcBef>
                    <a:spcPct val="20000"/>
                  </a:spcBef>
                </a:pPr>
                <a:r>
                  <a:rPr lang="en-US" altLang="zh-CN" sz="2000" dirty="0">
                    <a:solidFill>
                      <a:srgbClr val="FF0000"/>
                    </a:solidFill>
                    <a:latin typeface="黑体" panose="02010609060101010101" pitchFamily="49" charset="-122"/>
                    <a:ea typeface="黑体" panose="02010609060101010101" pitchFamily="49" charset="-122"/>
                  </a:rPr>
                  <a:t>1840 </a:t>
                </a:r>
                <a:r>
                  <a:rPr lang="en-US" altLang="zh-CN" sz="2000" dirty="0">
                    <a:solidFill>
                      <a:srgbClr val="FF0000"/>
                    </a:solidFill>
                    <a:latin typeface="Arial" panose="020B0604020202020204" pitchFamily="34" charset="0"/>
                    <a:ea typeface="黑体" panose="02010609060101010101" pitchFamily="49" charset="-122"/>
                  </a:rPr>
                  <a:t>—</a:t>
                </a:r>
                <a:r>
                  <a:rPr lang="en-US" altLang="zh-CN" sz="2000" dirty="0">
                    <a:solidFill>
                      <a:srgbClr val="FF0000"/>
                    </a:solidFill>
                    <a:latin typeface="黑体" panose="02010609060101010101" pitchFamily="49" charset="-122"/>
                    <a:ea typeface="黑体" panose="02010609060101010101" pitchFamily="49" charset="-122"/>
                  </a:rPr>
                  <a:t> 1949</a:t>
                </a:r>
                <a:endParaRPr lang="en-US" altLang="zh-CN" sz="2000" dirty="0">
                  <a:solidFill>
                    <a:schemeClr val="bg2"/>
                  </a:solidFill>
                  <a:latin typeface="黑体" panose="02010609060101010101" pitchFamily="49" charset="-122"/>
                  <a:ea typeface="黑体" panose="02010609060101010101" pitchFamily="49" charset="-122"/>
                </a:endParaRPr>
              </a:p>
            </p:txBody>
          </p:sp>
          <p:sp>
            <p:nvSpPr>
              <p:cNvPr id="12" name="Text Box 7"/>
              <p:cNvSpPr txBox="1">
                <a:spLocks noChangeArrowheads="1"/>
              </p:cNvSpPr>
              <p:nvPr/>
            </p:nvSpPr>
            <p:spPr bwMode="auto">
              <a:xfrm>
                <a:off x="14" y="2578"/>
                <a:ext cx="2793" cy="1690"/>
              </a:xfrm>
              <a:prstGeom prst="rect">
                <a:avLst/>
              </a:prstGeom>
              <a:noFill/>
              <a:ln w="9525">
                <a:noFill/>
                <a:miter lim="800000"/>
              </a:ln>
              <a:effectLst/>
            </p:spPr>
            <p:txBody>
              <a:bodyPr wrap="none" lIns="101608" tIns="50804" rIns="101608" bIns="50804">
                <a:spAutoFit/>
              </a:bodyPr>
              <a:lstStyle/>
              <a:p>
                <a:pPr marR="0" algn="ctr" defTabSz="1016000" eaLnBrk="0" hangingPunct="0">
                  <a:lnSpc>
                    <a:spcPct val="110000"/>
                  </a:lnSpc>
                  <a:spcBef>
                    <a:spcPct val="20000"/>
                  </a:spcBef>
                  <a:buClrTx/>
                  <a:buSzTx/>
                  <a:defRPr/>
                </a:pPr>
                <a:r>
                  <a:rPr kumimoji="0" lang="en-US" altLang="zh-CN" sz="2000" kern="1200" cap="none" spc="0" normalizeH="0" baseline="0" noProof="0">
                    <a:effectLst>
                      <a:outerShdw blurRad="38100" dist="38100" dir="2700000" algn="tl">
                        <a:srgbClr val="C0C0C0"/>
                      </a:outerShdw>
                    </a:effectLst>
                    <a:latin typeface="华文新魏" panose="02010800040101010101" pitchFamily="2" charset="-122"/>
                    <a:ea typeface="华文新魏" panose="02010800040101010101" pitchFamily="2" charset="-122"/>
                    <a:cs typeface="+mn-cs"/>
                  </a:rPr>
                  <a:t>20</a:t>
                </a:r>
                <a:r>
                  <a:rPr kumimoji="0" lang="zh-CN" altLang="en-US" sz="2000" kern="1200" cap="none" spc="0" normalizeH="0" baseline="0" noProof="0">
                    <a:effectLst>
                      <a:outerShdw blurRad="38100" dist="38100" dir="2700000" algn="tl">
                        <a:srgbClr val="C0C0C0"/>
                      </a:outerShdw>
                    </a:effectLst>
                    <a:latin typeface="华文新魏" panose="02010800040101010101" pitchFamily="2" charset="-122"/>
                    <a:ea typeface="华文新魏" panose="02010800040101010101" pitchFamily="2" charset="-122"/>
                    <a:cs typeface="+mn-cs"/>
                  </a:rPr>
                  <a:t>多个国家</a:t>
                </a:r>
              </a:p>
              <a:p>
                <a:pPr marR="0" algn="ctr" defTabSz="1016000" eaLnBrk="0" hangingPunct="0">
                  <a:lnSpc>
                    <a:spcPct val="110000"/>
                  </a:lnSpc>
                  <a:spcBef>
                    <a:spcPct val="20000"/>
                  </a:spcBef>
                  <a:buClrTx/>
                  <a:buSzTx/>
                  <a:defRPr/>
                </a:pPr>
                <a:r>
                  <a:rPr kumimoji="0" lang="zh-CN" altLang="en-US" sz="2000" kern="1200" cap="none" spc="0" normalizeH="0" baseline="0" noProof="0">
                    <a:effectLst>
                      <a:outerShdw blurRad="38100" dist="38100" dir="2700000" algn="tl">
                        <a:srgbClr val="C0C0C0"/>
                      </a:outerShdw>
                    </a:effectLst>
                    <a:latin typeface="华文新魏" panose="02010800040101010101" pitchFamily="2" charset="-122"/>
                    <a:ea typeface="华文新魏" panose="02010800040101010101" pitchFamily="2" charset="-122"/>
                    <a:cs typeface="+mn-cs"/>
                  </a:rPr>
                  <a:t>数百次侵略战争</a:t>
                </a:r>
              </a:p>
              <a:p>
                <a:pPr marR="0" algn="ctr" defTabSz="1016000" eaLnBrk="0" hangingPunct="0">
                  <a:lnSpc>
                    <a:spcPct val="110000"/>
                  </a:lnSpc>
                  <a:spcBef>
                    <a:spcPct val="20000"/>
                  </a:spcBef>
                  <a:buClrTx/>
                  <a:buSzTx/>
                  <a:defRPr/>
                </a:pPr>
                <a:r>
                  <a:rPr kumimoji="0" lang="zh-CN" altLang="en-US" sz="2000" kern="1200" cap="none" spc="0" normalizeH="0" baseline="0" noProof="0">
                    <a:effectLst>
                      <a:outerShdw blurRad="38100" dist="38100" dir="2700000" algn="tl">
                        <a:srgbClr val="C0C0C0"/>
                      </a:outerShdw>
                    </a:effectLst>
                    <a:latin typeface="华文新魏" panose="02010800040101010101" pitchFamily="2" charset="-122"/>
                    <a:ea typeface="华文新魏" panose="02010800040101010101" pitchFamily="2" charset="-122"/>
                    <a:cs typeface="+mn-cs"/>
                  </a:rPr>
                  <a:t>签订不平等条约 </a:t>
                </a:r>
                <a:r>
                  <a:rPr kumimoji="0" lang="en-US" altLang="zh-CN" sz="2000" kern="1200" cap="none" spc="0" normalizeH="0" baseline="0" noProof="0">
                    <a:effectLst>
                      <a:outerShdw blurRad="38100" dist="38100" dir="2700000" algn="tl">
                        <a:srgbClr val="C0C0C0"/>
                      </a:outerShdw>
                    </a:effectLst>
                    <a:latin typeface="华文新魏" panose="02010800040101010101" pitchFamily="2" charset="-122"/>
                    <a:ea typeface="华文新魏" panose="02010800040101010101" pitchFamily="2" charset="-122"/>
                    <a:cs typeface="+mn-cs"/>
                  </a:rPr>
                  <a:t>1100</a:t>
                </a:r>
                <a:r>
                  <a:rPr kumimoji="0" lang="zh-CN" altLang="en-US" sz="2000" kern="1200" cap="none" spc="0" normalizeH="0" baseline="0" noProof="0">
                    <a:effectLst>
                      <a:outerShdw blurRad="38100" dist="38100" dir="2700000" algn="tl">
                        <a:srgbClr val="C0C0C0"/>
                      </a:outerShdw>
                    </a:effectLst>
                    <a:latin typeface="华文新魏" panose="02010800040101010101" pitchFamily="2" charset="-122"/>
                    <a:ea typeface="华文新魏" panose="02010800040101010101" pitchFamily="2" charset="-122"/>
                    <a:cs typeface="+mn-cs"/>
                  </a:rPr>
                  <a:t>多个</a:t>
                </a:r>
              </a:p>
              <a:p>
                <a:pPr marR="0" algn="ctr" defTabSz="1016000" eaLnBrk="0" hangingPunct="0">
                  <a:lnSpc>
                    <a:spcPct val="110000"/>
                  </a:lnSpc>
                  <a:spcBef>
                    <a:spcPct val="20000"/>
                  </a:spcBef>
                  <a:buClrTx/>
                  <a:buSzTx/>
                  <a:defRPr/>
                </a:pPr>
                <a:r>
                  <a:rPr kumimoji="0" lang="zh-CN" altLang="en-US" sz="2000" kern="1200" cap="none" spc="0" normalizeH="0" baseline="0" noProof="0">
                    <a:effectLst>
                      <a:outerShdw blurRad="38100" dist="38100" dir="2700000" algn="tl">
                        <a:srgbClr val="C0C0C0"/>
                      </a:outerShdw>
                    </a:effectLst>
                    <a:latin typeface="华文新魏" panose="02010800040101010101" pitchFamily="2" charset="-122"/>
                    <a:ea typeface="华文新魏" panose="02010800040101010101" pitchFamily="2" charset="-122"/>
                    <a:cs typeface="+mn-cs"/>
                  </a:rPr>
                  <a:t>掠夺我领土</a:t>
                </a:r>
                <a:r>
                  <a:rPr kumimoji="0" lang="en-US" altLang="zh-CN" sz="2000" kern="1200" cap="none" spc="0" normalizeH="0" baseline="0" noProof="0">
                    <a:effectLst>
                      <a:outerShdw blurRad="38100" dist="38100" dir="2700000" algn="tl">
                        <a:srgbClr val="C0C0C0"/>
                      </a:outerShdw>
                    </a:effectLst>
                    <a:latin typeface="华文新魏" panose="02010800040101010101" pitchFamily="2" charset="-122"/>
                    <a:ea typeface="华文新魏" panose="02010800040101010101" pitchFamily="2" charset="-122"/>
                    <a:cs typeface="+mn-cs"/>
                  </a:rPr>
                  <a:t>300</a:t>
                </a:r>
                <a:r>
                  <a:rPr kumimoji="0" lang="zh-CN" altLang="en-US" sz="2000" kern="1200" cap="none" spc="0" normalizeH="0" baseline="0" noProof="0">
                    <a:effectLst>
                      <a:outerShdw blurRad="38100" dist="38100" dir="2700000" algn="tl">
                        <a:srgbClr val="C0C0C0"/>
                      </a:outerShdw>
                    </a:effectLst>
                    <a:latin typeface="华文新魏" panose="02010800040101010101" pitchFamily="2" charset="-122"/>
                    <a:ea typeface="华文新魏" panose="02010800040101010101" pitchFamily="2" charset="-122"/>
                    <a:cs typeface="+mn-cs"/>
                  </a:rPr>
                  <a:t>多万平方公里</a:t>
                </a:r>
              </a:p>
              <a:p>
                <a:pPr marR="0" algn="ctr" defTabSz="1016000" eaLnBrk="0" hangingPunct="0">
                  <a:lnSpc>
                    <a:spcPct val="110000"/>
                  </a:lnSpc>
                  <a:spcBef>
                    <a:spcPct val="20000"/>
                  </a:spcBef>
                  <a:buClrTx/>
                  <a:buSzTx/>
                  <a:defRPr/>
                </a:pPr>
                <a:r>
                  <a:rPr kumimoji="0" lang="zh-CN" altLang="en-US" sz="2000" kern="1200" cap="none" spc="0" normalizeH="0" baseline="0" noProof="0">
                    <a:effectLst>
                      <a:outerShdw blurRad="38100" dist="38100" dir="2700000" algn="tl">
                        <a:srgbClr val="C0C0C0"/>
                      </a:outerShdw>
                    </a:effectLst>
                    <a:latin typeface="华文新魏" panose="02010800040101010101" pitchFamily="2" charset="-122"/>
                    <a:ea typeface="华文新魏" panose="02010800040101010101" pitchFamily="2" charset="-122"/>
                    <a:cs typeface="+mn-cs"/>
                  </a:rPr>
                  <a:t>赔偿白银</a:t>
                </a:r>
                <a:r>
                  <a:rPr kumimoji="0" lang="en-US" altLang="zh-CN" sz="2000" kern="1200" cap="none" spc="0" normalizeH="0" baseline="0" noProof="0">
                    <a:effectLst>
                      <a:outerShdw blurRad="38100" dist="38100" dir="2700000" algn="tl">
                        <a:srgbClr val="C0C0C0"/>
                      </a:outerShdw>
                    </a:effectLst>
                    <a:latin typeface="华文新魏" panose="02010800040101010101" pitchFamily="2" charset="-122"/>
                    <a:ea typeface="华文新魏" panose="02010800040101010101" pitchFamily="2" charset="-122"/>
                    <a:cs typeface="+mn-cs"/>
                  </a:rPr>
                  <a:t>1000</a:t>
                </a:r>
                <a:r>
                  <a:rPr kumimoji="0" lang="zh-CN" altLang="en-US" sz="2000" kern="1200" cap="none" spc="0" normalizeH="0" baseline="0" noProof="0">
                    <a:effectLst>
                      <a:outerShdw blurRad="38100" dist="38100" dir="2700000" algn="tl">
                        <a:srgbClr val="C0C0C0"/>
                      </a:outerShdw>
                    </a:effectLst>
                    <a:latin typeface="华文新魏" panose="02010800040101010101" pitchFamily="2" charset="-122"/>
                    <a:ea typeface="华文新魏" panose="02010800040101010101" pitchFamily="2" charset="-122"/>
                    <a:cs typeface="+mn-cs"/>
                  </a:rPr>
                  <a:t>亿两</a:t>
                </a:r>
              </a:p>
            </p:txBody>
          </p:sp>
        </p:grpSp>
      </p:grpSp>
      <p:grpSp>
        <p:nvGrpSpPr>
          <p:cNvPr id="27655" name="Group 2"/>
          <p:cNvGrpSpPr/>
          <p:nvPr/>
        </p:nvGrpSpPr>
        <p:grpSpPr>
          <a:xfrm>
            <a:off x="381000" y="457200"/>
            <a:ext cx="8382000" cy="701675"/>
            <a:chOff x="0" y="0"/>
            <a:chExt cx="5265" cy="442"/>
          </a:xfrm>
        </p:grpSpPr>
        <p:sp>
          <p:nvSpPr>
            <p:cNvPr id="27656" name="Text Box 3"/>
            <p:cNvSpPr txBox="1"/>
            <p:nvPr/>
          </p:nvSpPr>
          <p:spPr>
            <a:xfrm>
              <a:off x="0" y="0"/>
              <a:ext cx="2996" cy="442"/>
            </a:xfrm>
            <a:prstGeom prst="rect">
              <a:avLst/>
            </a:prstGeom>
            <a:noFill/>
            <a:ln w="9525">
              <a:noFill/>
            </a:ln>
          </p:spPr>
          <p:txBody>
            <a:bodyPr wrap="none" anchor="t" anchorCtr="0">
              <a:spAutoFit/>
            </a:bodyPr>
            <a:lstStyle/>
            <a:p>
              <a:pPr eaLnBrk="0" hangingPunct="0">
                <a:spcBef>
                  <a:spcPct val="20000"/>
                </a:spcBef>
              </a:pPr>
              <a:r>
                <a:rPr lang="zh-CN" altLang="en-US" sz="4000" b="1" dirty="0">
                  <a:solidFill>
                    <a:schemeClr val="tx2"/>
                  </a:solidFill>
                  <a:latin typeface="楷体_GB2312" pitchFamily="49" charset="-122"/>
                  <a:ea typeface="楷体_GB2312" pitchFamily="49" charset="-122"/>
                </a:rPr>
                <a:t>第一阶段：恢复时期</a:t>
              </a:r>
            </a:p>
          </p:txBody>
        </p:sp>
        <p:sp>
          <p:nvSpPr>
            <p:cNvPr id="27657" name="Rectangle 4"/>
            <p:cNvSpPr/>
            <p:nvPr/>
          </p:nvSpPr>
          <p:spPr>
            <a:xfrm>
              <a:off x="3229" y="67"/>
              <a:ext cx="2036" cy="365"/>
            </a:xfrm>
            <a:prstGeom prst="rect">
              <a:avLst/>
            </a:prstGeom>
            <a:noFill/>
            <a:ln w="9525">
              <a:noFill/>
            </a:ln>
          </p:spPr>
          <p:txBody>
            <a:bodyPr wrap="none" anchor="t" anchorCtr="0">
              <a:spAutoFit/>
            </a:bodyPr>
            <a:lstStyle/>
            <a:p>
              <a:pPr eaLnBrk="0" hangingPunct="0">
                <a:spcBef>
                  <a:spcPct val="20000"/>
                </a:spcBef>
              </a:pPr>
              <a:r>
                <a:rPr lang="zh-CN" altLang="en-US" sz="3200" b="1" dirty="0">
                  <a:solidFill>
                    <a:schemeClr val="tx2"/>
                  </a:solidFill>
                  <a:latin typeface="楷体_GB2312" pitchFamily="49" charset="-122"/>
                  <a:ea typeface="楷体_GB2312" pitchFamily="49" charset="-122"/>
                </a:rPr>
                <a:t>（</a:t>
              </a:r>
              <a:r>
                <a:rPr lang="en-US" altLang="zh-CN" sz="3200" b="1" dirty="0">
                  <a:solidFill>
                    <a:schemeClr val="tx2"/>
                  </a:solidFill>
                  <a:latin typeface="楷体_GB2312" pitchFamily="49" charset="-122"/>
                  <a:ea typeface="楷体_GB2312" pitchFamily="49" charset="-122"/>
                </a:rPr>
                <a:t>1949 </a:t>
              </a:r>
              <a:r>
                <a:rPr lang="en-US" altLang="zh-CN" sz="3200" b="1" dirty="0">
                  <a:solidFill>
                    <a:schemeClr val="tx2"/>
                  </a:solidFill>
                  <a:latin typeface="Times New Roman" panose="02020603050405020304" pitchFamily="18" charset="0"/>
                  <a:ea typeface="楷体_GB2312" pitchFamily="49" charset="-122"/>
                </a:rPr>
                <a:t>—</a:t>
              </a:r>
              <a:r>
                <a:rPr lang="en-US" altLang="zh-CN" sz="3200" b="1" dirty="0">
                  <a:solidFill>
                    <a:schemeClr val="tx2"/>
                  </a:solidFill>
                  <a:latin typeface="楷体_GB2312" pitchFamily="49" charset="-122"/>
                  <a:ea typeface="楷体_GB2312" pitchFamily="49" charset="-122"/>
                </a:rPr>
                <a:t>1953</a:t>
              </a:r>
              <a:r>
                <a:rPr lang="zh-CN" altLang="en-US" sz="3200" b="1" dirty="0">
                  <a:solidFill>
                    <a:schemeClr val="tx2"/>
                  </a:solidFill>
                  <a:latin typeface="楷体_GB2312" pitchFamily="49" charset="-122"/>
                  <a:ea typeface="楷体_GB2312" pitchFamily="49" charset="-122"/>
                </a:rPr>
                <a:t>）</a:t>
              </a:r>
            </a:p>
          </p:txBody>
        </p:sp>
      </p:grpSp>
      <p:sp>
        <p:nvSpPr>
          <p:cNvPr id="27658" name="TextBox 16"/>
          <p:cNvSpPr txBox="1"/>
          <p:nvPr/>
        </p:nvSpPr>
        <p:spPr>
          <a:xfrm>
            <a:off x="152400" y="1219200"/>
            <a:ext cx="677863" cy="5167313"/>
          </a:xfrm>
          <a:prstGeom prst="rect">
            <a:avLst/>
          </a:prstGeom>
          <a:solidFill>
            <a:schemeClr val="bg1"/>
          </a:solidFill>
          <a:ln w="9525">
            <a:noFill/>
          </a:ln>
        </p:spPr>
        <p:txBody>
          <a:bodyPr vert="eaVert" wrap="none" anchor="t" anchorCtr="0">
            <a:spAutoFit/>
          </a:bodyPr>
          <a:lstStyle/>
          <a:p>
            <a:r>
              <a:rPr lang="zh-CN" altLang="en-US" sz="3200" b="1" dirty="0">
                <a:latin typeface="Arial" panose="020B0604020202020204" pitchFamily="34" charset="0"/>
                <a:ea typeface="宋体" panose="02010600030101010101" pitchFamily="2" charset="-122"/>
              </a:rPr>
              <a:t>洗雪历史耻辱  杜绝悲剧重演</a:t>
            </a:r>
          </a:p>
        </p:txBody>
      </p:sp>
    </p:spTree>
  </p:cSld>
  <p:clrMapOvr>
    <a:masterClrMapping/>
  </p:clrMapOvr>
  <p:transition>
    <p:wedg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dissolve">
                                      <p:cBhvr>
                                        <p:cTn id="1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9697" name="Object 2"/>
          <p:cNvGraphicFramePr>
            <a:graphicFrameLocks noChangeAspect="1"/>
          </p:cNvGraphicFramePr>
          <p:nvPr/>
        </p:nvGraphicFramePr>
        <p:xfrm>
          <a:off x="0" y="609600"/>
          <a:ext cx="9144000" cy="5410200"/>
        </p:xfrm>
        <a:graphic>
          <a:graphicData uri="http://schemas.openxmlformats.org/presentationml/2006/ole">
            <mc:AlternateContent xmlns:mc="http://schemas.openxmlformats.org/markup-compatibility/2006">
              <mc:Choice xmlns:v="urn:schemas-microsoft-com:vml" Requires="v">
                <p:oleObj r:id="rId2" imgW="2943225" imgH="2200275" progId="PBrush">
                  <p:embed/>
                </p:oleObj>
              </mc:Choice>
              <mc:Fallback>
                <p:oleObj r:id="rId2" imgW="2943225" imgH="2200275" progId="PBrush">
                  <p:embed/>
                  <p:pic>
                    <p:nvPicPr>
                      <p:cNvPr id="0" name="图片 3075"/>
                      <p:cNvPicPr/>
                      <p:nvPr/>
                    </p:nvPicPr>
                    <p:blipFill>
                      <a:blip r:embed="rId3"/>
                      <a:stretch>
                        <a:fillRect/>
                      </a:stretch>
                    </p:blipFill>
                    <p:spPr>
                      <a:xfrm>
                        <a:off x="0" y="609600"/>
                        <a:ext cx="9144000" cy="5410200"/>
                      </a:xfrm>
                      <a:prstGeom prst="rect">
                        <a:avLst/>
                      </a:prstGeom>
                      <a:noFill/>
                      <a:ln w="38100">
                        <a:noFill/>
                        <a:miter/>
                      </a:ln>
                    </p:spPr>
                  </p:pic>
                </p:oleObj>
              </mc:Fallback>
            </mc:AlternateContent>
          </a:graphicData>
        </a:graphic>
      </p:graphicFrame>
      <p:pic>
        <p:nvPicPr>
          <p:cNvPr id="9219" name="Picture 12" descr="11引言"/>
          <p:cNvPicPr>
            <a:picLocks noChangeAspect="1"/>
          </p:cNvPicPr>
          <p:nvPr/>
        </p:nvPicPr>
        <p:blipFill>
          <a:blip r:embed="rId4"/>
          <a:stretch>
            <a:fillRect/>
          </a:stretch>
        </p:blipFill>
        <p:spPr>
          <a:xfrm>
            <a:off x="914400" y="3124200"/>
            <a:ext cx="4083050" cy="1949450"/>
          </a:xfrm>
          <a:prstGeom prst="rect">
            <a:avLst/>
          </a:prstGeom>
          <a:noFill/>
          <a:ln w="9525">
            <a:noFill/>
          </a:ln>
        </p:spPr>
      </p:pic>
    </p:spTree>
  </p:cSld>
  <p:clrMapOvr>
    <a:masterClrMapping/>
  </p:clrMapOvr>
  <p:transition spd="slow">
    <p:zoom dir="in"/>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afterEffect">
                                  <p:stCondLst>
                                    <p:cond delay="0"/>
                                  </p:stCondLst>
                                  <p:childTnLst>
                                    <p:set>
                                      <p:cBhvr>
                                        <p:cTn id="6" dur="1" fill="hold">
                                          <p:stCondLst>
                                            <p:cond delay="0"/>
                                          </p:stCondLst>
                                        </p:cTn>
                                        <p:tgtEl>
                                          <p:spTgt spid="9219"/>
                                        </p:tgtEl>
                                        <p:attrNameLst>
                                          <p:attrName>style.visibility</p:attrName>
                                        </p:attrNameLst>
                                      </p:cBhvr>
                                      <p:to>
                                        <p:strVal val="visible"/>
                                      </p:to>
                                    </p:set>
                                    <p:anim calcmode="lin" valueType="num">
                                      <p:cBhvr>
                                        <p:cTn id="7" dur="500" fill="hold"/>
                                        <p:tgtEl>
                                          <p:spTgt spid="9219"/>
                                        </p:tgtEl>
                                        <p:attrNameLst>
                                          <p:attrName>ppt_w</p:attrName>
                                        </p:attrNameLst>
                                      </p:cBhvr>
                                      <p:tavLst>
                                        <p:tav tm="0">
                                          <p:val>
                                            <p:fltVal val="0"/>
                                          </p:val>
                                        </p:tav>
                                        <p:tav tm="100000">
                                          <p:val>
                                            <p:strVal val="#ppt_w"/>
                                          </p:val>
                                        </p:tav>
                                      </p:tavLst>
                                    </p:anim>
                                    <p:anim calcmode="lin" valueType="num">
                                      <p:cBhvr>
                                        <p:cTn id="8" dur="500" fill="hold"/>
                                        <p:tgtEl>
                                          <p:spTgt spid="9219"/>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0" y="762000"/>
            <a:ext cx="9144000" cy="5562600"/>
            <a:chOff x="0" y="0"/>
            <a:chExt cx="5197" cy="3696"/>
          </a:xfrm>
        </p:grpSpPr>
        <p:pic>
          <p:nvPicPr>
            <p:cNvPr id="30722" name="Picture 3" descr="中2"/>
            <p:cNvPicPr>
              <a:picLocks noChangeAspect="1"/>
            </p:cNvPicPr>
            <p:nvPr/>
          </p:nvPicPr>
          <p:blipFill>
            <a:blip r:embed="rId2"/>
            <a:stretch>
              <a:fillRect/>
            </a:stretch>
          </p:blipFill>
          <p:spPr>
            <a:xfrm>
              <a:off x="2605" y="0"/>
              <a:ext cx="2592" cy="3696"/>
            </a:xfrm>
            <a:prstGeom prst="rect">
              <a:avLst/>
            </a:prstGeom>
            <a:noFill/>
            <a:ln w="9525">
              <a:noFill/>
            </a:ln>
          </p:spPr>
        </p:pic>
        <p:pic>
          <p:nvPicPr>
            <p:cNvPr id="30723" name="Picture 4" descr="中1"/>
            <p:cNvPicPr>
              <a:picLocks noChangeAspect="1"/>
            </p:cNvPicPr>
            <p:nvPr/>
          </p:nvPicPr>
          <p:blipFill>
            <a:blip r:embed="rId3"/>
            <a:srcRect r="1282" b="1299"/>
            <a:stretch>
              <a:fillRect/>
            </a:stretch>
          </p:blipFill>
          <p:spPr>
            <a:xfrm>
              <a:off x="0" y="0"/>
              <a:ext cx="2619" cy="3696"/>
            </a:xfrm>
            <a:prstGeom prst="rect">
              <a:avLst/>
            </a:prstGeom>
            <a:noFill/>
            <a:ln w="9525">
              <a:noFill/>
            </a:ln>
          </p:spPr>
        </p:pic>
        <p:pic>
          <p:nvPicPr>
            <p:cNvPr id="30724" name="Picture 5"/>
            <p:cNvPicPr/>
            <p:nvPr/>
          </p:nvPicPr>
          <p:blipFill>
            <a:blip r:embed="rId4"/>
            <a:srcRect l="1064" b="1064"/>
            <a:stretch>
              <a:fillRect/>
            </a:stretch>
          </p:blipFill>
          <p:spPr>
            <a:xfrm>
              <a:off x="13" y="2220"/>
              <a:ext cx="1968" cy="1476"/>
            </a:xfrm>
            <a:prstGeom prst="rect">
              <a:avLst/>
            </a:prstGeom>
            <a:noFill/>
            <a:ln w="19050" cap="flat" cmpd="sng">
              <a:solidFill>
                <a:srgbClr val="660033"/>
              </a:solidFill>
              <a:prstDash val="solid"/>
              <a:miter/>
              <a:headEnd type="none" w="med" len="med"/>
              <a:tailEnd type="none" w="med" len="med"/>
            </a:ln>
          </p:spPr>
        </p:pic>
        <p:sp>
          <p:nvSpPr>
            <p:cNvPr id="2" name="Rectangle 6"/>
            <p:cNvSpPr>
              <a:spLocks noChangeArrowheads="1"/>
            </p:cNvSpPr>
            <p:nvPr/>
          </p:nvSpPr>
          <p:spPr bwMode="auto">
            <a:xfrm>
              <a:off x="13" y="0"/>
              <a:ext cx="5184" cy="3696"/>
            </a:xfrm>
            <a:prstGeom prst="rect">
              <a:avLst/>
            </a:prstGeom>
            <a:noFill/>
            <a:ln w="38100">
              <a:solidFill>
                <a:srgbClr val="CC0000"/>
              </a:solidFill>
              <a:miter lim="800000"/>
            </a:ln>
            <a:effectLst>
              <a:outerShdw dist="53882" dir="2700000" algn="ctr" rotWithShape="0">
                <a:srgbClr val="CC0000"/>
              </a:outerShdw>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0726" name="Rectangle 7"/>
            <p:cNvSpPr/>
            <p:nvPr/>
          </p:nvSpPr>
          <p:spPr>
            <a:xfrm>
              <a:off x="13" y="0"/>
              <a:ext cx="5184" cy="528"/>
            </a:xfrm>
            <a:prstGeom prst="rect">
              <a:avLst/>
            </a:prstGeom>
            <a:solidFill>
              <a:schemeClr val="accent2"/>
            </a:solidFill>
            <a:ln w="38100" cap="flat" cmpd="sng">
              <a:solidFill>
                <a:srgbClr val="CC0000"/>
              </a:solidFill>
              <a:prstDash val="solid"/>
              <a:miter/>
              <a:headEnd type="none" w="med" len="med"/>
              <a:tailEnd type="none" w="med" len="med"/>
            </a:ln>
          </p:spPr>
          <p:txBody>
            <a:bodyPr wrap="none" anchor="ctr" anchorCtr="0"/>
            <a:lstStyle/>
            <a:p>
              <a:pPr eaLnBrk="0" hangingPunct="0">
                <a:spcBef>
                  <a:spcPct val="20000"/>
                </a:spcBef>
              </a:pPr>
              <a:r>
                <a:rPr lang="zh-CN" altLang="en-US" sz="4000" b="1" dirty="0">
                  <a:solidFill>
                    <a:schemeClr val="bg2"/>
                  </a:solidFill>
                  <a:latin typeface="Times New Roman" panose="02020603050405020304" pitchFamily="18" charset="0"/>
                  <a:ea typeface="黑体" panose="02010609060101010101" pitchFamily="49" charset="-122"/>
                </a:rPr>
                <a:t>战略进攻及解放全国大陆形势图</a:t>
              </a:r>
            </a:p>
          </p:txBody>
        </p:sp>
      </p:grpSp>
      <p:sp>
        <p:nvSpPr>
          <p:cNvPr id="11272" name="AutoShape 8"/>
          <p:cNvSpPr/>
          <p:nvPr/>
        </p:nvSpPr>
        <p:spPr>
          <a:xfrm>
            <a:off x="3962400" y="1905000"/>
            <a:ext cx="4267200" cy="4038600"/>
          </a:xfrm>
          <a:prstGeom prst="flowChartAlternateProcess">
            <a:avLst/>
          </a:prstGeom>
          <a:solidFill>
            <a:srgbClr val="CCFFCC"/>
          </a:solidFill>
          <a:ln w="9525" cap="flat" cmpd="sng">
            <a:solidFill>
              <a:srgbClr val="CC0000"/>
            </a:solidFill>
            <a:prstDash val="solid"/>
            <a:miter/>
            <a:headEnd type="none" w="med" len="med"/>
            <a:tailEnd type="none" w="med" len="med"/>
          </a:ln>
        </p:spPr>
        <p:txBody>
          <a:bodyPr wrap="none" anchor="ctr" anchorCtr="0"/>
          <a:lstStyle/>
          <a:p>
            <a:endParaRPr lang="zh-CN" altLang="en-US" dirty="0">
              <a:latin typeface="Arial" panose="020B0604020202020204" pitchFamily="34" charset="0"/>
              <a:ea typeface="宋体" panose="02010600030101010101" pitchFamily="2" charset="-122"/>
            </a:endParaRPr>
          </a:p>
        </p:txBody>
      </p:sp>
      <p:sp>
        <p:nvSpPr>
          <p:cNvPr id="11273" name="Text Box 9"/>
          <p:cNvSpPr txBox="1"/>
          <p:nvPr/>
        </p:nvSpPr>
        <p:spPr>
          <a:xfrm>
            <a:off x="4044950" y="1966913"/>
            <a:ext cx="4184650" cy="3824288"/>
          </a:xfrm>
          <a:prstGeom prst="rect">
            <a:avLst/>
          </a:prstGeom>
          <a:noFill/>
          <a:ln w="9525">
            <a:noFill/>
            <a:miter/>
          </a:ln>
        </p:spPr>
        <p:txBody>
          <a:bodyPr>
            <a:spAutoFit/>
          </a:bodyPr>
          <a:lstStyle/>
          <a:p>
            <a:pPr marR="0" defTabSz="914400" eaLnBrk="0" hangingPunct="0">
              <a:lnSpc>
                <a:spcPct val="120000"/>
              </a:lnSpc>
              <a:spcBef>
                <a:spcPct val="20000"/>
              </a:spcBef>
              <a:buClrTx/>
              <a:buSzTx/>
              <a:defRPr/>
            </a:pPr>
            <a:r>
              <a:rPr kumimoji="0" lang="zh-CN" altLang="zh-CN" sz="3600" b="1" kern="1200" cap="none" spc="0" normalizeH="0" baseline="0" noProof="0">
                <a:solidFill>
                  <a:srgbClr val="FF0000"/>
                </a:solidFill>
                <a:effectLst>
                  <a:outerShdw blurRad="38100" dist="38100" dir="2700000" algn="tl">
                    <a:srgbClr val="C0C0C0"/>
                  </a:outerShdw>
                </a:effectLst>
                <a:latin typeface="宋体" panose="02010600030101010101" pitchFamily="2" charset="-122"/>
                <a:ea typeface="宋体" panose="02010600030101010101" pitchFamily="2" charset="-122"/>
                <a:cs typeface="+mn-cs"/>
              </a:rPr>
              <a:t>   1949 </a:t>
            </a:r>
            <a:r>
              <a:rPr kumimoji="0" lang="zh-CN" altLang="zh-CN" sz="3600" b="1" kern="1200" cap="none" spc="0" normalizeH="0" baseline="0" noProof="0">
                <a:solidFill>
                  <a:srgbClr val="FF0000"/>
                </a:solidFill>
                <a:effectLst>
                  <a:outerShdw blurRad="38100" dist="38100" dir="2700000" algn="tl">
                    <a:srgbClr val="C0C0C0"/>
                  </a:outerShdw>
                </a:effectLst>
                <a:latin typeface="Times New Roman" panose="02020603050405020304" pitchFamily="18" charset="0"/>
                <a:ea typeface="宋体" panose="02010600030101010101" pitchFamily="2" charset="-122"/>
                <a:cs typeface="+mn-cs"/>
              </a:rPr>
              <a:t>—</a:t>
            </a:r>
            <a:r>
              <a:rPr kumimoji="0" lang="zh-CN" altLang="zh-CN" sz="3600" b="1" kern="1200" cap="none" spc="0" normalizeH="0" baseline="0" noProof="0">
                <a:solidFill>
                  <a:srgbClr val="FF0000"/>
                </a:solidFill>
                <a:effectLst>
                  <a:outerShdw blurRad="38100" dist="38100" dir="2700000" algn="tl">
                    <a:srgbClr val="C0C0C0"/>
                  </a:outerShdw>
                </a:effectLst>
                <a:latin typeface="宋体" panose="02010600030101010101" pitchFamily="2" charset="-122"/>
                <a:ea typeface="宋体" panose="02010600030101010101" pitchFamily="2" charset="-122"/>
                <a:cs typeface="+mn-cs"/>
              </a:rPr>
              <a:t> 1953</a:t>
            </a:r>
          </a:p>
          <a:p>
            <a:pPr marR="0" defTabSz="914400" eaLnBrk="0" hangingPunct="0">
              <a:lnSpc>
                <a:spcPct val="120000"/>
              </a:lnSpc>
              <a:spcBef>
                <a:spcPct val="20000"/>
              </a:spcBef>
              <a:buClrTx/>
              <a:buSzTx/>
              <a:defRPr/>
            </a:pPr>
            <a:r>
              <a:rPr kumimoji="0" lang="zh-CN" altLang="en-US" sz="3600" b="1" kern="1200" cap="none" spc="0" normalizeH="0" baseline="0" noProof="0">
                <a:solidFill>
                  <a:srgbClr val="FF0000"/>
                </a:solidFill>
                <a:effectLst>
                  <a:outerShdw blurRad="38100" dist="38100" dir="2700000" algn="tl">
                    <a:srgbClr val="C0C0C0"/>
                  </a:outerShdw>
                </a:effectLst>
                <a:latin typeface="宋体" panose="02010600030101010101" pitchFamily="2" charset="-122"/>
                <a:ea typeface="宋体" panose="02010600030101010101" pitchFamily="2" charset="-122"/>
                <a:cs typeface="+mn-cs"/>
              </a:rPr>
              <a:t>歼灭国民党</a:t>
            </a:r>
          </a:p>
          <a:p>
            <a:pPr marR="0" defTabSz="914400" eaLnBrk="0" hangingPunct="0">
              <a:lnSpc>
                <a:spcPct val="120000"/>
              </a:lnSpc>
              <a:spcBef>
                <a:spcPct val="20000"/>
              </a:spcBef>
              <a:buClrTx/>
              <a:buSzTx/>
              <a:defRPr/>
            </a:pPr>
            <a:r>
              <a:rPr kumimoji="0" lang="zh-CN" altLang="en-US" sz="3600" b="1" kern="1200" cap="none" spc="0" normalizeH="0" baseline="0" noProof="0">
                <a:solidFill>
                  <a:srgbClr val="FF0000"/>
                </a:solidFill>
                <a:effectLst>
                  <a:outerShdw blurRad="38100" dist="38100" dir="2700000" algn="tl">
                    <a:srgbClr val="C0C0C0"/>
                  </a:outerShdw>
                </a:effectLst>
                <a:latin typeface="宋体" panose="02010600030101010101" pitchFamily="2" charset="-122"/>
                <a:ea typeface="宋体" panose="02010600030101010101" pitchFamily="2" charset="-122"/>
                <a:cs typeface="+mn-cs"/>
              </a:rPr>
              <a:t>  军队 </a:t>
            </a:r>
            <a:r>
              <a:rPr kumimoji="0" lang="zh-CN" altLang="zh-CN" sz="3600" b="1" kern="1200" cap="none" spc="0" normalizeH="0" baseline="0" noProof="0">
                <a:solidFill>
                  <a:srgbClr val="FF0000"/>
                </a:solidFill>
                <a:effectLst>
                  <a:outerShdw blurRad="38100" dist="38100" dir="2700000" algn="tl">
                    <a:srgbClr val="C0C0C0"/>
                  </a:outerShdw>
                </a:effectLst>
                <a:latin typeface="宋体" panose="02010600030101010101" pitchFamily="2" charset="-122"/>
                <a:ea typeface="宋体" panose="02010600030101010101" pitchFamily="2" charset="-122"/>
                <a:cs typeface="+mn-cs"/>
              </a:rPr>
              <a:t>140 </a:t>
            </a:r>
            <a:r>
              <a:rPr kumimoji="0" lang="zh-CN" altLang="en-US" sz="3600" b="1" kern="1200" cap="none" spc="0" normalizeH="0" baseline="0" noProof="0">
                <a:solidFill>
                  <a:srgbClr val="FF0000"/>
                </a:solidFill>
                <a:effectLst>
                  <a:outerShdw blurRad="38100" dist="38100" dir="2700000" algn="tl">
                    <a:srgbClr val="C0C0C0"/>
                  </a:outerShdw>
                </a:effectLst>
                <a:latin typeface="宋体" panose="02010600030101010101" pitchFamily="2" charset="-122"/>
                <a:ea typeface="宋体" panose="02010600030101010101" pitchFamily="2" charset="-122"/>
                <a:cs typeface="+mn-cs"/>
              </a:rPr>
              <a:t>多万人</a:t>
            </a:r>
          </a:p>
          <a:p>
            <a:pPr marR="0" defTabSz="914400" eaLnBrk="0" hangingPunct="0">
              <a:lnSpc>
                <a:spcPct val="120000"/>
              </a:lnSpc>
              <a:spcBef>
                <a:spcPct val="20000"/>
              </a:spcBef>
              <a:buClrTx/>
              <a:buSzTx/>
              <a:defRPr/>
            </a:pPr>
            <a:r>
              <a:rPr kumimoji="0" lang="zh-CN" altLang="en-US" sz="3600" b="1" kern="1200" cap="none" spc="0" normalizeH="0" baseline="0" noProof="0">
                <a:solidFill>
                  <a:srgbClr val="FF0000"/>
                </a:solidFill>
                <a:effectLst>
                  <a:outerShdw blurRad="38100" dist="38100" dir="2700000" algn="tl">
                    <a:srgbClr val="C0C0C0"/>
                  </a:outerShdw>
                </a:effectLst>
                <a:latin typeface="宋体" panose="02010600030101010101" pitchFamily="2" charset="-122"/>
                <a:ea typeface="宋体" panose="02010600030101010101" pitchFamily="2" charset="-122"/>
                <a:cs typeface="+mn-cs"/>
              </a:rPr>
              <a:t>  土匪 </a:t>
            </a:r>
            <a:r>
              <a:rPr kumimoji="0" lang="zh-CN" altLang="zh-CN" sz="3600" b="1" kern="1200" cap="none" spc="0" normalizeH="0" baseline="0" noProof="0">
                <a:solidFill>
                  <a:srgbClr val="FF0000"/>
                </a:solidFill>
                <a:effectLst>
                  <a:outerShdw blurRad="38100" dist="38100" dir="2700000" algn="tl">
                    <a:srgbClr val="C0C0C0"/>
                  </a:outerShdw>
                </a:effectLst>
                <a:latin typeface="宋体" panose="02010600030101010101" pitchFamily="2" charset="-122"/>
                <a:ea typeface="宋体" panose="02010600030101010101" pitchFamily="2" charset="-122"/>
                <a:cs typeface="+mn-cs"/>
              </a:rPr>
              <a:t>240 </a:t>
            </a:r>
            <a:r>
              <a:rPr kumimoji="0" lang="zh-CN" altLang="en-US" sz="3600" b="1" kern="1200" cap="none" spc="0" normalizeH="0" baseline="0" noProof="0">
                <a:solidFill>
                  <a:srgbClr val="FF0000"/>
                </a:solidFill>
                <a:effectLst>
                  <a:outerShdw blurRad="38100" dist="38100" dir="2700000" algn="tl">
                    <a:srgbClr val="C0C0C0"/>
                  </a:outerShdw>
                </a:effectLst>
                <a:latin typeface="宋体" panose="02010600030101010101" pitchFamily="2" charset="-122"/>
                <a:ea typeface="宋体" panose="02010600030101010101" pitchFamily="2" charset="-122"/>
                <a:cs typeface="+mn-cs"/>
              </a:rPr>
              <a:t>多万人</a:t>
            </a:r>
          </a:p>
          <a:p>
            <a:pPr marR="0" defTabSz="914400" eaLnBrk="0" hangingPunct="0">
              <a:lnSpc>
                <a:spcPct val="120000"/>
              </a:lnSpc>
              <a:spcBef>
                <a:spcPct val="20000"/>
              </a:spcBef>
              <a:buClrTx/>
              <a:buSzTx/>
              <a:defRPr/>
            </a:pPr>
            <a:r>
              <a:rPr kumimoji="0" lang="zh-CN" altLang="en-US" sz="3600" b="1" kern="1200" cap="none" spc="0" normalizeH="0" baseline="0" noProof="0">
                <a:solidFill>
                  <a:srgbClr val="FF0000"/>
                </a:solidFill>
                <a:effectLst>
                  <a:outerShdw blurRad="38100" dist="38100" dir="2700000" algn="tl">
                    <a:srgbClr val="C0C0C0"/>
                  </a:outerShdw>
                </a:effectLst>
                <a:latin typeface="宋体" panose="02010600030101010101" pitchFamily="2" charset="-122"/>
                <a:ea typeface="宋体" panose="02010600030101010101" pitchFamily="2" charset="-122"/>
                <a:cs typeface="+mn-cs"/>
              </a:rPr>
              <a:t>合计  </a:t>
            </a:r>
            <a:r>
              <a:rPr kumimoji="0" lang="zh-CN" altLang="zh-CN" sz="3600" b="1" kern="1200" cap="none" spc="0" normalizeH="0" baseline="0" noProof="0">
                <a:solidFill>
                  <a:srgbClr val="FF0000"/>
                </a:solidFill>
                <a:effectLst>
                  <a:outerShdw blurRad="38100" dist="38100" dir="2700000" algn="tl">
                    <a:srgbClr val="C0C0C0"/>
                  </a:outerShdw>
                </a:effectLst>
                <a:latin typeface="宋体" panose="02010600030101010101" pitchFamily="2" charset="-122"/>
                <a:ea typeface="宋体" panose="02010600030101010101" pitchFamily="2" charset="-122"/>
                <a:cs typeface="+mn-cs"/>
              </a:rPr>
              <a:t>380 </a:t>
            </a:r>
            <a:r>
              <a:rPr kumimoji="0" lang="zh-CN" altLang="en-US" sz="3600" b="1" kern="1200" cap="none" spc="0" normalizeH="0" baseline="0" noProof="0">
                <a:solidFill>
                  <a:srgbClr val="FF0000"/>
                </a:solidFill>
                <a:effectLst>
                  <a:outerShdw blurRad="38100" dist="38100" dir="2700000" algn="tl">
                    <a:srgbClr val="C0C0C0"/>
                  </a:outerShdw>
                </a:effectLst>
                <a:latin typeface="宋体" panose="02010600030101010101" pitchFamily="2" charset="-122"/>
                <a:ea typeface="宋体" panose="02010600030101010101" pitchFamily="2" charset="-122"/>
                <a:cs typeface="+mn-cs"/>
              </a:rPr>
              <a:t>多万人</a:t>
            </a:r>
          </a:p>
        </p:txBody>
      </p:sp>
      <p:sp>
        <p:nvSpPr>
          <p:cNvPr id="10" name="Text Box 5"/>
          <p:cNvSpPr txBox="1"/>
          <p:nvPr/>
        </p:nvSpPr>
        <p:spPr>
          <a:xfrm>
            <a:off x="457200" y="152400"/>
            <a:ext cx="7524750" cy="641350"/>
          </a:xfrm>
          <a:prstGeom prst="rect">
            <a:avLst/>
          </a:prstGeom>
          <a:noFill/>
          <a:ln w="9525">
            <a:noFill/>
          </a:ln>
        </p:spPr>
        <p:txBody>
          <a:bodyPr wrap="none" anchor="t" anchorCtr="0">
            <a:spAutoFit/>
          </a:bodyPr>
          <a:lstStyle/>
          <a:p>
            <a:pPr eaLnBrk="0" hangingPunct="0">
              <a:spcBef>
                <a:spcPct val="20000"/>
              </a:spcBef>
            </a:pPr>
            <a:r>
              <a:rPr lang="zh-CN" altLang="en-US" sz="3600" b="1" dirty="0">
                <a:solidFill>
                  <a:schemeClr val="tx2"/>
                </a:solidFill>
                <a:latin typeface="Times New Roman" panose="02020603050405020304" pitchFamily="18" charset="0"/>
                <a:ea typeface="宋体" panose="02010600030101010101" pitchFamily="2" charset="-122"/>
              </a:rPr>
              <a:t>一是继续向全国进军，解放祖国大陆</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5" fill="hold" nodeType="afterEffect">
                                  <p:stCondLst>
                                    <p:cond delay="0"/>
                                  </p:stCondLst>
                                  <p:childTnLst>
                                    <p:set>
                                      <p:cBhvr>
                                        <p:cTn id="6" dur="indefinite" fill="hold">
                                          <p:stCondLst>
                                            <p:cond delay="0"/>
                                          </p:stCondLst>
                                        </p:cTn>
                                        <p:tgtEl>
                                          <p:spTgt spid="3"/>
                                        </p:tgtEl>
                                        <p:attrNameLst>
                                          <p:attrName>style.visibility</p:attrName>
                                        </p:attrNameLst>
                                      </p:cBhvr>
                                      <p:to>
                                        <p:strVal val="visible"/>
                                      </p:to>
                                    </p:set>
                                    <p:animEffect transition="in" filter="blinds(vertic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grpId="0" nodeType="clickEffect">
                                  <p:stCondLst>
                                    <p:cond delay="0"/>
                                  </p:stCondLst>
                                  <p:childTnLst>
                                    <p:set>
                                      <p:cBhvr>
                                        <p:cTn id="11" dur="indefinite" fill="hold">
                                          <p:stCondLst>
                                            <p:cond delay="0"/>
                                          </p:stCondLst>
                                        </p:cTn>
                                        <p:tgtEl>
                                          <p:spTgt spid="11272"/>
                                        </p:tgtEl>
                                        <p:attrNameLst>
                                          <p:attrName>style.visibility</p:attrName>
                                        </p:attrNameLst>
                                      </p:cBhvr>
                                      <p:to>
                                        <p:strVal val="visible"/>
                                      </p:to>
                                    </p:set>
                                    <p:animEffect transition="in" filter="strips(downRight)">
                                      <p:cBhvr>
                                        <p:cTn id="12" dur="500"/>
                                        <p:tgtEl>
                                          <p:spTgt spid="11272"/>
                                        </p:tgtEl>
                                      </p:cBhvr>
                                    </p:animEffect>
                                  </p:childTnLst>
                                </p:cTn>
                              </p:par>
                            </p:childTnLst>
                          </p:cTn>
                        </p:par>
                        <p:par>
                          <p:cTn id="13" fill="hold">
                            <p:stCondLst>
                              <p:cond delay="500"/>
                            </p:stCondLst>
                            <p:childTnLst>
                              <p:par>
                                <p:cTn id="14" presetID="12" presetClass="entr" presetSubtype="1" fill="hold" grpId="0" nodeType="afterEffect">
                                  <p:stCondLst>
                                    <p:cond delay="0"/>
                                  </p:stCondLst>
                                  <p:childTnLst>
                                    <p:set>
                                      <p:cBhvr>
                                        <p:cTn id="15" dur="indefinite" fill="hold">
                                          <p:stCondLst>
                                            <p:cond delay="0"/>
                                          </p:stCondLst>
                                        </p:cTn>
                                        <p:tgtEl>
                                          <p:spTgt spid="11273"/>
                                        </p:tgtEl>
                                        <p:attrNameLst>
                                          <p:attrName>style.visibility</p:attrName>
                                        </p:attrNameLst>
                                      </p:cBhvr>
                                      <p:to>
                                        <p:strVal val="visible"/>
                                      </p:to>
                                    </p:set>
                                    <p:animEffect transition="in" filter="slide(fromTop)">
                                      <p:cBhvr>
                                        <p:cTn id="16" dur="500"/>
                                        <p:tgtEl>
                                          <p:spTgt spid="11273"/>
                                        </p:tgtEl>
                                      </p:cBhvr>
                                    </p:animEffect>
                                  </p:childTnLst>
                                </p:cTn>
                              </p:par>
                            </p:childTnLst>
                          </p:cTn>
                        </p:par>
                        <p:par>
                          <p:cTn id="17" fill="hold">
                            <p:stCondLst>
                              <p:cond delay="1000"/>
                            </p:stCondLst>
                            <p:childTnLst>
                              <p:par>
                                <p:cTn id="18" presetID="16" presetClass="entr" presetSubtype="37" fill="hold" grpId="0" nodeType="afterEffect">
                                  <p:stCondLst>
                                    <p:cond delay="0"/>
                                  </p:stCondLst>
                                  <p:childTnLst>
                                    <p:set>
                                      <p:cBhvr>
                                        <p:cTn id="19" dur="indefinite" fill="hold">
                                          <p:stCondLst>
                                            <p:cond delay="0"/>
                                          </p:stCondLst>
                                        </p:cTn>
                                        <p:tgtEl>
                                          <p:spTgt spid="10"/>
                                        </p:tgtEl>
                                        <p:attrNameLst>
                                          <p:attrName>style.visibility</p:attrName>
                                        </p:attrNameLst>
                                      </p:cBhvr>
                                      <p:to>
                                        <p:strVal val="visible"/>
                                      </p:to>
                                    </p:set>
                                    <p:animEffect transition="in" filter="barn(outVertical)">
                                      <p:cBhvr>
                                        <p:cTn id="2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72" grpId="0" animBg="1"/>
      <p:bldP spid="11273" grpId="0"/>
      <p:bldP spid="1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745" name="Group 2"/>
          <p:cNvGrpSpPr/>
          <p:nvPr/>
        </p:nvGrpSpPr>
        <p:grpSpPr>
          <a:xfrm>
            <a:off x="477838" y="1524000"/>
            <a:ext cx="8256587" cy="701675"/>
            <a:chOff x="0" y="0"/>
            <a:chExt cx="5201" cy="442"/>
          </a:xfrm>
        </p:grpSpPr>
        <p:sp>
          <p:nvSpPr>
            <p:cNvPr id="31746" name="Text Box 3"/>
            <p:cNvSpPr txBox="1"/>
            <p:nvPr/>
          </p:nvSpPr>
          <p:spPr>
            <a:xfrm>
              <a:off x="0" y="0"/>
              <a:ext cx="2996" cy="442"/>
            </a:xfrm>
            <a:prstGeom prst="rect">
              <a:avLst/>
            </a:prstGeom>
            <a:noFill/>
            <a:ln w="9525">
              <a:noFill/>
            </a:ln>
          </p:spPr>
          <p:txBody>
            <a:bodyPr wrap="none" anchor="t" anchorCtr="0">
              <a:spAutoFit/>
            </a:bodyPr>
            <a:lstStyle/>
            <a:p>
              <a:pPr eaLnBrk="0" hangingPunct="0">
                <a:spcBef>
                  <a:spcPct val="20000"/>
                </a:spcBef>
              </a:pPr>
              <a:r>
                <a:rPr lang="zh-CN" altLang="en-US" sz="4000" b="1" dirty="0">
                  <a:solidFill>
                    <a:schemeClr val="tx2"/>
                  </a:solidFill>
                  <a:latin typeface="楷体_GB2312" pitchFamily="49" charset="-122"/>
                  <a:ea typeface="楷体_GB2312" pitchFamily="49" charset="-122"/>
                </a:rPr>
                <a:t>第一阶段：恢复时期</a:t>
              </a:r>
            </a:p>
          </p:txBody>
        </p:sp>
        <p:sp>
          <p:nvSpPr>
            <p:cNvPr id="31747" name="Rectangle 4"/>
            <p:cNvSpPr/>
            <p:nvPr/>
          </p:nvSpPr>
          <p:spPr>
            <a:xfrm>
              <a:off x="3293" y="67"/>
              <a:ext cx="1908" cy="365"/>
            </a:xfrm>
            <a:prstGeom prst="rect">
              <a:avLst/>
            </a:prstGeom>
            <a:noFill/>
            <a:ln w="9525">
              <a:noFill/>
            </a:ln>
          </p:spPr>
          <p:txBody>
            <a:bodyPr wrap="none" anchor="t" anchorCtr="0">
              <a:spAutoFit/>
            </a:bodyPr>
            <a:lstStyle/>
            <a:p>
              <a:pPr eaLnBrk="0" hangingPunct="0">
                <a:spcBef>
                  <a:spcPct val="20000"/>
                </a:spcBef>
              </a:pPr>
              <a:r>
                <a:rPr lang="zh-CN" altLang="en-US" sz="3200" b="1" dirty="0">
                  <a:solidFill>
                    <a:schemeClr val="tx2"/>
                  </a:solidFill>
                  <a:latin typeface="楷体_GB2312" pitchFamily="49" charset="-122"/>
                  <a:ea typeface="楷体_GB2312" pitchFamily="49" charset="-122"/>
                </a:rPr>
                <a:t>（</a:t>
              </a:r>
              <a:r>
                <a:rPr lang="en-US" altLang="zh-CN" sz="3200" b="1" dirty="0">
                  <a:solidFill>
                    <a:schemeClr val="tx2"/>
                  </a:solidFill>
                  <a:latin typeface="楷体_GB2312" pitchFamily="49" charset="-122"/>
                  <a:ea typeface="楷体_GB2312" pitchFamily="49" charset="-122"/>
                </a:rPr>
                <a:t>1949</a:t>
              </a:r>
              <a:r>
                <a:rPr lang="en-US" altLang="zh-CN" sz="3200" b="1" dirty="0">
                  <a:solidFill>
                    <a:schemeClr val="tx2"/>
                  </a:solidFill>
                  <a:latin typeface="Times New Roman" panose="02020603050405020304" pitchFamily="18" charset="0"/>
                  <a:ea typeface="楷体_GB2312" pitchFamily="49" charset="-122"/>
                </a:rPr>
                <a:t>—</a:t>
              </a:r>
              <a:r>
                <a:rPr lang="en-US" altLang="zh-CN" sz="3200" b="1" dirty="0">
                  <a:solidFill>
                    <a:schemeClr val="tx2"/>
                  </a:solidFill>
                  <a:latin typeface="楷体_GB2312" pitchFamily="49" charset="-122"/>
                  <a:ea typeface="楷体_GB2312" pitchFamily="49" charset="-122"/>
                </a:rPr>
                <a:t>1953</a:t>
              </a:r>
              <a:r>
                <a:rPr lang="zh-CN" altLang="en-US" sz="3200" b="1" dirty="0">
                  <a:solidFill>
                    <a:schemeClr val="tx2"/>
                  </a:solidFill>
                  <a:latin typeface="楷体_GB2312" pitchFamily="49" charset="-122"/>
                  <a:ea typeface="楷体_GB2312" pitchFamily="49" charset="-122"/>
                </a:rPr>
                <a:t>）</a:t>
              </a:r>
            </a:p>
          </p:txBody>
        </p:sp>
      </p:grpSp>
      <p:sp>
        <p:nvSpPr>
          <p:cNvPr id="31748" name="Text Box 5"/>
          <p:cNvSpPr txBox="1"/>
          <p:nvPr/>
        </p:nvSpPr>
        <p:spPr>
          <a:xfrm>
            <a:off x="849313" y="2743200"/>
            <a:ext cx="7524750" cy="641350"/>
          </a:xfrm>
          <a:prstGeom prst="rect">
            <a:avLst/>
          </a:prstGeom>
          <a:noFill/>
          <a:ln w="9525">
            <a:noFill/>
          </a:ln>
        </p:spPr>
        <p:txBody>
          <a:bodyPr wrap="none" anchor="t" anchorCtr="0">
            <a:spAutoFit/>
          </a:bodyPr>
          <a:lstStyle/>
          <a:p>
            <a:pPr eaLnBrk="0" hangingPunct="0">
              <a:spcBef>
                <a:spcPct val="20000"/>
              </a:spcBef>
            </a:pPr>
            <a:r>
              <a:rPr lang="zh-CN" altLang="en-US" sz="3600" b="1" dirty="0">
                <a:solidFill>
                  <a:schemeClr val="tx2"/>
                </a:solidFill>
                <a:latin typeface="Times New Roman" panose="02020603050405020304" pitchFamily="18" charset="0"/>
                <a:ea typeface="宋体" panose="02010600030101010101" pitchFamily="2" charset="-122"/>
              </a:rPr>
              <a:t>一是继续向全国进军，解放祖国大陆</a:t>
            </a:r>
          </a:p>
        </p:txBody>
      </p:sp>
      <p:sp>
        <p:nvSpPr>
          <p:cNvPr id="12294" name="Text Box 6"/>
          <p:cNvSpPr txBox="1"/>
          <p:nvPr/>
        </p:nvSpPr>
        <p:spPr>
          <a:xfrm>
            <a:off x="846138" y="3625850"/>
            <a:ext cx="7065962" cy="641350"/>
          </a:xfrm>
          <a:prstGeom prst="rect">
            <a:avLst/>
          </a:prstGeom>
          <a:noFill/>
          <a:ln w="9525">
            <a:noFill/>
          </a:ln>
        </p:spPr>
        <p:txBody>
          <a:bodyPr wrap="none" anchor="t" anchorCtr="0">
            <a:spAutoFit/>
          </a:bodyPr>
          <a:lstStyle/>
          <a:p>
            <a:pPr eaLnBrk="0" hangingPunct="0">
              <a:spcBef>
                <a:spcPct val="20000"/>
              </a:spcBef>
            </a:pPr>
            <a:r>
              <a:rPr lang="zh-CN" altLang="en-US" sz="3600" b="1" dirty="0">
                <a:solidFill>
                  <a:schemeClr val="tx2"/>
                </a:solidFill>
                <a:latin typeface="Times New Roman" panose="02020603050405020304" pitchFamily="18" charset="0"/>
                <a:ea typeface="宋体" panose="02010600030101010101" pitchFamily="2" charset="-122"/>
              </a:rPr>
              <a:t>二是依据国防需要，建立合成军队</a:t>
            </a:r>
          </a:p>
        </p:txBody>
      </p:sp>
    </p:spTree>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indefinite" fill="hold">
                                          <p:stCondLst>
                                            <p:cond delay="0"/>
                                          </p:stCondLst>
                                        </p:cTn>
                                        <p:tgtEl>
                                          <p:spTgt spid="12294"/>
                                        </p:tgtEl>
                                        <p:attrNameLst>
                                          <p:attrName>style.visibility</p:attrName>
                                        </p:attrNameLst>
                                      </p:cBhvr>
                                      <p:to>
                                        <p:strVal val="visible"/>
                                      </p:to>
                                    </p:set>
                                    <p:animEffect transition="in" filter="barn(outVertical)">
                                      <p:cBhvr>
                                        <p:cTn id="7" dur="500"/>
                                        <p:tgtEl>
                                          <p:spTgt spid="122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69" name="Picture 2" descr="国家"/>
          <p:cNvPicPr>
            <a:picLocks noChangeAspect="1"/>
          </p:cNvPicPr>
          <p:nvPr/>
        </p:nvPicPr>
        <p:blipFill>
          <a:blip r:embed="rId2">
            <a:lum contrast="12000"/>
          </a:blip>
          <a:stretch>
            <a:fillRect/>
          </a:stretch>
        </p:blipFill>
        <p:spPr>
          <a:xfrm>
            <a:off x="0" y="0"/>
            <a:ext cx="9144000" cy="6858000"/>
          </a:xfrm>
          <a:prstGeom prst="rect">
            <a:avLst/>
          </a:prstGeom>
          <a:noFill/>
          <a:ln w="38100" cap="flat" cmpd="sng">
            <a:solidFill>
              <a:schemeClr val="bg2"/>
            </a:solidFill>
            <a:prstDash val="solid"/>
            <a:miter/>
            <a:headEnd type="none" w="med" len="med"/>
            <a:tailEnd type="none" w="med" len="med"/>
          </a:ln>
        </p:spPr>
      </p:pic>
      <p:grpSp>
        <p:nvGrpSpPr>
          <p:cNvPr id="2" name="Group 3"/>
          <p:cNvGrpSpPr/>
          <p:nvPr/>
        </p:nvGrpSpPr>
        <p:grpSpPr>
          <a:xfrm>
            <a:off x="4800600" y="3200400"/>
            <a:ext cx="2057400" cy="2971800"/>
            <a:chOff x="0" y="0"/>
            <a:chExt cx="1296" cy="1872"/>
          </a:xfrm>
        </p:grpSpPr>
        <p:sp>
          <p:nvSpPr>
            <p:cNvPr id="32771" name="Line 4"/>
            <p:cNvSpPr/>
            <p:nvPr/>
          </p:nvSpPr>
          <p:spPr>
            <a:xfrm flipV="1">
              <a:off x="0" y="0"/>
              <a:ext cx="912" cy="192"/>
            </a:xfrm>
            <a:prstGeom prst="line">
              <a:avLst/>
            </a:prstGeom>
            <a:ln w="38100" cap="flat" cmpd="sng">
              <a:solidFill>
                <a:srgbClr val="FF0000"/>
              </a:solidFill>
              <a:prstDash val="solid"/>
              <a:round/>
              <a:headEnd type="none" w="med" len="med"/>
              <a:tailEnd type="triangle" w="med" len="med"/>
            </a:ln>
          </p:spPr>
        </p:sp>
        <p:sp>
          <p:nvSpPr>
            <p:cNvPr id="32772" name="Line 5"/>
            <p:cNvSpPr/>
            <p:nvPr/>
          </p:nvSpPr>
          <p:spPr>
            <a:xfrm>
              <a:off x="0" y="864"/>
              <a:ext cx="1296" cy="0"/>
            </a:xfrm>
            <a:prstGeom prst="line">
              <a:avLst/>
            </a:prstGeom>
            <a:ln w="38100" cap="flat" cmpd="sng">
              <a:solidFill>
                <a:srgbClr val="FF0000"/>
              </a:solidFill>
              <a:prstDash val="solid"/>
              <a:round/>
              <a:headEnd type="none" w="med" len="med"/>
              <a:tailEnd type="triangle" w="med" len="med"/>
            </a:ln>
          </p:spPr>
        </p:sp>
        <p:sp>
          <p:nvSpPr>
            <p:cNvPr id="32773" name="Line 6"/>
            <p:cNvSpPr/>
            <p:nvPr/>
          </p:nvSpPr>
          <p:spPr>
            <a:xfrm>
              <a:off x="0" y="1200"/>
              <a:ext cx="1152" cy="192"/>
            </a:xfrm>
            <a:prstGeom prst="line">
              <a:avLst/>
            </a:prstGeom>
            <a:ln w="38100" cap="flat" cmpd="sng">
              <a:solidFill>
                <a:srgbClr val="FF0000"/>
              </a:solidFill>
              <a:prstDash val="solid"/>
              <a:round/>
              <a:headEnd type="none" w="med" len="med"/>
              <a:tailEnd type="triangle" w="med" len="med"/>
            </a:ln>
          </p:spPr>
        </p:sp>
        <p:sp>
          <p:nvSpPr>
            <p:cNvPr id="32774" name="Line 7"/>
            <p:cNvSpPr/>
            <p:nvPr/>
          </p:nvSpPr>
          <p:spPr>
            <a:xfrm>
              <a:off x="0" y="1440"/>
              <a:ext cx="576" cy="432"/>
            </a:xfrm>
            <a:prstGeom prst="line">
              <a:avLst/>
            </a:prstGeom>
            <a:ln w="38100" cap="flat" cmpd="sng">
              <a:solidFill>
                <a:srgbClr val="FF0000"/>
              </a:solidFill>
              <a:prstDash val="solid"/>
              <a:round/>
              <a:headEnd type="none" w="med" len="med"/>
              <a:tailEnd type="triangle" w="med" len="med"/>
            </a:ln>
          </p:spPr>
        </p:sp>
        <p:sp>
          <p:nvSpPr>
            <p:cNvPr id="32775" name="Line 8"/>
            <p:cNvSpPr/>
            <p:nvPr/>
          </p:nvSpPr>
          <p:spPr>
            <a:xfrm flipV="1">
              <a:off x="0" y="336"/>
              <a:ext cx="1104" cy="144"/>
            </a:xfrm>
            <a:prstGeom prst="line">
              <a:avLst/>
            </a:prstGeom>
            <a:ln w="38100" cap="flat" cmpd="sng">
              <a:solidFill>
                <a:srgbClr val="FF0000"/>
              </a:solidFill>
              <a:prstDash val="solid"/>
              <a:round/>
              <a:headEnd type="none" w="med" len="med"/>
              <a:tailEnd type="triangle" w="med" len="med"/>
            </a:ln>
          </p:spPr>
        </p:sp>
      </p:grpSp>
      <p:sp>
        <p:nvSpPr>
          <p:cNvPr id="13321" name="Rectangle 9"/>
          <p:cNvSpPr/>
          <p:nvPr/>
        </p:nvSpPr>
        <p:spPr>
          <a:xfrm>
            <a:off x="0" y="0"/>
            <a:ext cx="9144000" cy="914400"/>
          </a:xfrm>
          <a:prstGeom prst="rect">
            <a:avLst/>
          </a:prstGeom>
          <a:solidFill>
            <a:srgbClr val="CCFFFF"/>
          </a:solidFill>
          <a:ln w="38100" cap="flat" cmpd="sng">
            <a:solidFill>
              <a:schemeClr val="bg2"/>
            </a:solidFill>
            <a:prstDash val="solid"/>
            <a:miter/>
            <a:headEnd type="none" w="med" len="med"/>
            <a:tailEnd type="none" w="med" len="med"/>
          </a:ln>
        </p:spPr>
        <p:txBody>
          <a:bodyPr wrap="none" anchor="ct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kumimoji="0" lang="en-US" altLang="zh-CN" sz="4400" b="1" i="0" u="none" strike="noStrike" kern="1200" cap="none" spc="0" normalizeH="0" baseline="0" noProof="0">
                <a:ln>
                  <a:noFill/>
                </a:ln>
                <a:solidFill>
                  <a:schemeClr val="bg2"/>
                </a:solidFill>
                <a:effectLst>
                  <a:outerShdw blurRad="38100" dist="38100" dir="2700000" algn="tl">
                    <a:srgbClr val="000000"/>
                  </a:outerShdw>
                </a:effectLst>
                <a:uLnTx/>
                <a:uFillTx/>
                <a:latin typeface="黑体" panose="02010609060101010101" pitchFamily="49" charset="-122"/>
                <a:ea typeface="黑体" panose="02010609060101010101" pitchFamily="49" charset="-122"/>
                <a:cs typeface="+mn-cs"/>
              </a:rPr>
              <a:t>1840</a:t>
            </a:r>
            <a:r>
              <a:rPr kumimoji="0" lang="zh-CN" altLang="en-US" sz="4400" b="1" i="0" u="none" strike="noStrike" kern="1200" cap="none" spc="0" normalizeH="0" baseline="0" noProof="0">
                <a:ln>
                  <a:noFill/>
                </a:ln>
                <a:solidFill>
                  <a:schemeClr val="bg2"/>
                </a:solidFill>
                <a:effectLst>
                  <a:outerShdw blurRad="38100" dist="38100" dir="2700000" algn="tl">
                    <a:srgbClr val="000000"/>
                  </a:outerShdw>
                </a:effectLst>
                <a:uLnTx/>
                <a:uFillTx/>
                <a:latin typeface="黑体" panose="02010609060101010101" pitchFamily="49" charset="-122"/>
                <a:ea typeface="黑体" panose="02010609060101010101" pitchFamily="49" charset="-122"/>
                <a:cs typeface="+mn-cs"/>
              </a:rPr>
              <a:t>年以来外国军队的入侵</a:t>
            </a:r>
          </a:p>
        </p:txBody>
      </p:sp>
      <p:grpSp>
        <p:nvGrpSpPr>
          <p:cNvPr id="3" name="Group 10"/>
          <p:cNvGrpSpPr/>
          <p:nvPr/>
        </p:nvGrpSpPr>
        <p:grpSpPr>
          <a:xfrm>
            <a:off x="1371600" y="2971800"/>
            <a:ext cx="5181600" cy="3124200"/>
            <a:chOff x="0" y="0"/>
            <a:chExt cx="3264" cy="1968"/>
          </a:xfrm>
        </p:grpSpPr>
        <p:sp>
          <p:nvSpPr>
            <p:cNvPr id="32778" name="AutoShape 11"/>
            <p:cNvSpPr/>
            <p:nvPr/>
          </p:nvSpPr>
          <p:spPr>
            <a:xfrm>
              <a:off x="0" y="0"/>
              <a:ext cx="2160" cy="1968"/>
            </a:xfrm>
            <a:prstGeom prst="roundRect">
              <a:avLst>
                <a:gd name="adj" fmla="val 16667"/>
              </a:avLst>
            </a:prstGeom>
            <a:solidFill>
              <a:srgbClr val="FFFFCC"/>
            </a:solidFill>
            <a:ln w="9525" cap="flat" cmpd="sng">
              <a:solidFill>
                <a:srgbClr val="0000FF"/>
              </a:solidFill>
              <a:prstDash val="solid"/>
              <a:round/>
              <a:headEnd type="none" w="med" len="med"/>
              <a:tailEnd type="none" w="med" len="med"/>
            </a:ln>
          </p:spPr>
          <p:txBody>
            <a:bodyPr wrap="none" anchor="ctr" anchorCtr="0"/>
            <a:lstStyle/>
            <a:p>
              <a:endParaRPr lang="zh-CN" altLang="en-US" dirty="0">
                <a:latin typeface="Arial" panose="020B0604020202020204" pitchFamily="34" charset="0"/>
                <a:ea typeface="宋体" panose="02010600030101010101" pitchFamily="2" charset="-122"/>
              </a:endParaRPr>
            </a:p>
          </p:txBody>
        </p:sp>
        <p:sp>
          <p:nvSpPr>
            <p:cNvPr id="13324" name="Text Box 12"/>
            <p:cNvSpPr txBox="1"/>
            <p:nvPr/>
          </p:nvSpPr>
          <p:spPr>
            <a:xfrm>
              <a:off x="48" y="253"/>
              <a:ext cx="2111" cy="565"/>
            </a:xfrm>
            <a:prstGeom prst="rect">
              <a:avLst/>
            </a:prstGeom>
            <a:noFill/>
            <a:ln w="9525">
              <a:noFill/>
              <a:miter/>
            </a:ln>
          </p:spPr>
          <p:txBody>
            <a:bodyPr>
              <a:spAutoFit/>
            </a:bodyPr>
            <a:lstStyle/>
            <a:p>
              <a:pPr marR="0" defTabSz="914400" eaLnBrk="0" hangingPunct="0">
                <a:lnSpc>
                  <a:spcPct val="110000"/>
                </a:lnSpc>
                <a:spcBef>
                  <a:spcPct val="20000"/>
                </a:spcBef>
                <a:buClrTx/>
                <a:buSzTx/>
                <a:defRPr/>
              </a:pPr>
              <a:r>
                <a:rPr kumimoji="0" lang="zh-CN" altLang="en-US" sz="4800" b="1" kern="1200" cap="none" spc="0" normalizeH="0" baseline="0" noProof="0">
                  <a:solidFill>
                    <a:srgbClr val="0000CC"/>
                  </a:solidFill>
                  <a:effectLst>
                    <a:outerShdw blurRad="38100" dist="38100" dir="2700000" algn="tl">
                      <a:srgbClr val="C0C0C0"/>
                    </a:outerShdw>
                  </a:effectLst>
                  <a:latin typeface="黑体" panose="02010609060101010101" pitchFamily="49" charset="-122"/>
                  <a:ea typeface="黑体" panose="02010609060101010101" pitchFamily="49" charset="-122"/>
                  <a:cs typeface="+mn-cs"/>
                </a:rPr>
                <a:t>从海上入侵</a:t>
              </a:r>
            </a:p>
          </p:txBody>
        </p:sp>
        <p:sp>
          <p:nvSpPr>
            <p:cNvPr id="32780" name="Rectangle 13"/>
            <p:cNvSpPr/>
            <p:nvPr/>
          </p:nvSpPr>
          <p:spPr>
            <a:xfrm>
              <a:off x="0" y="979"/>
              <a:ext cx="1268" cy="749"/>
            </a:xfrm>
            <a:prstGeom prst="rect">
              <a:avLst/>
            </a:prstGeom>
            <a:noFill/>
            <a:ln w="9525">
              <a:noFill/>
            </a:ln>
          </p:spPr>
          <p:txBody>
            <a:bodyPr wrap="none" anchor="t" anchorCtr="0">
              <a:spAutoFit/>
            </a:bodyPr>
            <a:lstStyle/>
            <a:p>
              <a:pPr eaLnBrk="0" hangingPunct="0">
                <a:spcBef>
                  <a:spcPct val="20000"/>
                </a:spcBef>
              </a:pPr>
              <a:r>
                <a:rPr lang="en-US" altLang="zh-CN" sz="7200" b="1" dirty="0">
                  <a:solidFill>
                    <a:srgbClr val="FF0000"/>
                  </a:solidFill>
                  <a:latin typeface="Times New Roman" panose="02020603050405020304" pitchFamily="18" charset="0"/>
                  <a:ea typeface="宋体" panose="02010600030101010101" pitchFamily="2" charset="-122"/>
                </a:rPr>
                <a:t> 470 </a:t>
              </a:r>
            </a:p>
          </p:txBody>
        </p:sp>
        <p:sp>
          <p:nvSpPr>
            <p:cNvPr id="13326" name="Text Box 14"/>
            <p:cNvSpPr txBox="1"/>
            <p:nvPr/>
          </p:nvSpPr>
          <p:spPr>
            <a:xfrm>
              <a:off x="1153" y="1008"/>
              <a:ext cx="2111" cy="565"/>
            </a:xfrm>
            <a:prstGeom prst="rect">
              <a:avLst/>
            </a:prstGeom>
            <a:noFill/>
            <a:ln w="9525">
              <a:noFill/>
              <a:miter/>
            </a:ln>
          </p:spPr>
          <p:txBody>
            <a:bodyPr>
              <a:spAutoFit/>
            </a:bodyPr>
            <a:lstStyle/>
            <a:p>
              <a:pPr marR="0" defTabSz="914400" eaLnBrk="0" hangingPunct="0">
                <a:lnSpc>
                  <a:spcPct val="110000"/>
                </a:lnSpc>
                <a:spcBef>
                  <a:spcPct val="20000"/>
                </a:spcBef>
                <a:buClrTx/>
                <a:buSzTx/>
                <a:defRPr/>
              </a:pPr>
              <a:r>
                <a:rPr kumimoji="0" lang="zh-CN" altLang="en-US" sz="4800" b="1" kern="1200" cap="none" spc="0" normalizeH="0" baseline="0" noProof="0">
                  <a:solidFill>
                    <a:srgbClr val="0000CC"/>
                  </a:solidFill>
                  <a:effectLst>
                    <a:outerShdw blurRad="38100" dist="38100" dir="2700000" algn="tl">
                      <a:srgbClr val="C0C0C0"/>
                    </a:outerShdw>
                  </a:effectLst>
                  <a:latin typeface="黑体" panose="02010609060101010101" pitchFamily="49" charset="-122"/>
                  <a:ea typeface="黑体" panose="02010609060101010101" pitchFamily="49" charset="-122"/>
                  <a:cs typeface="+mn-cs"/>
                </a:rPr>
                <a:t>多次</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6" fill="hold" nodeType="afterEffect">
                                  <p:stCondLst>
                                    <p:cond delay="0"/>
                                  </p:stCondLst>
                                  <p:childTnLst>
                                    <p:set>
                                      <p:cBhvr>
                                        <p:cTn id="6" dur="indefinite" fill="hold">
                                          <p:stCondLst>
                                            <p:cond delay="0"/>
                                          </p:stCondLst>
                                        </p:cTn>
                                        <p:tgtEl>
                                          <p:spTgt spid="3"/>
                                        </p:tgtEl>
                                        <p:attrNameLst>
                                          <p:attrName>style.visibility</p:attrName>
                                        </p:attrNameLst>
                                      </p:cBhvr>
                                      <p:to>
                                        <p:strVal val="visible"/>
                                      </p:to>
                                    </p:set>
                                    <p:animEffect transition="in" filter="barn(inHorizontal)">
                                      <p:cBhvr>
                                        <p:cTn id="7" dur="500"/>
                                        <p:tgtEl>
                                          <p:spTgt spid="3"/>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indefinite" fill="hold">
                                          <p:stCondLst>
                                            <p:cond delay="0"/>
                                          </p:stCondLst>
                                        </p:cTn>
                                        <p:tgtEl>
                                          <p:spTgt spid="2"/>
                                        </p:tgtEl>
                                        <p:attrNameLst>
                                          <p:attrName>style.visibility</p:attrName>
                                        </p:attrNameLst>
                                      </p:cBhvr>
                                      <p:to>
                                        <p:strVal val="visible"/>
                                      </p:to>
                                    </p:set>
                                    <p:animEffect transition="in" filter="wipe(left)">
                                      <p:cBhvr>
                                        <p:cTn id="1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descr="中国"/>
          <p:cNvPicPr>
            <a:picLocks noChangeAspect="1"/>
          </p:cNvPicPr>
          <p:nvPr/>
        </p:nvPicPr>
        <p:blipFill>
          <a:blip r:embed="rId2">
            <a:lum bright="-6000" contrast="24000"/>
          </a:blip>
          <a:stretch>
            <a:fillRect/>
          </a:stretch>
        </p:blipFill>
        <p:spPr>
          <a:xfrm>
            <a:off x="0" y="914400"/>
            <a:ext cx="9144000" cy="5486400"/>
          </a:xfrm>
          <a:prstGeom prst="rect">
            <a:avLst/>
          </a:prstGeom>
          <a:noFill/>
          <a:ln w="38100" cap="flat" cmpd="sng">
            <a:solidFill>
              <a:srgbClr val="CC0000"/>
            </a:solidFill>
            <a:prstDash val="solid"/>
            <a:miter/>
            <a:headEnd type="none" w="med" len="med"/>
            <a:tailEnd type="none" w="med" len="med"/>
          </a:ln>
        </p:spPr>
      </p:pic>
      <p:sp>
        <p:nvSpPr>
          <p:cNvPr id="14339" name="AutoShape 3"/>
          <p:cNvSpPr/>
          <p:nvPr/>
        </p:nvSpPr>
        <p:spPr>
          <a:xfrm>
            <a:off x="1219200" y="990600"/>
            <a:ext cx="6553200" cy="4876800"/>
          </a:xfrm>
          <a:prstGeom prst="roundRect">
            <a:avLst>
              <a:gd name="adj" fmla="val 16667"/>
            </a:avLst>
          </a:prstGeom>
          <a:solidFill>
            <a:srgbClr val="FFCCFF">
              <a:alpha val="50195"/>
            </a:srgbClr>
          </a:solidFill>
          <a:ln w="9525" cap="flat" cmpd="sng">
            <a:solidFill>
              <a:srgbClr val="FF0000"/>
            </a:solidFill>
            <a:prstDash val="solid"/>
            <a:round/>
            <a:headEnd type="none" w="med" len="med"/>
            <a:tailEnd type="none" w="med" len="med"/>
          </a:ln>
        </p:spPr>
        <p:txBody>
          <a:bodyPr wrap="none" anchor="ctr" anchorCtr="0"/>
          <a:lstStyle/>
          <a:p>
            <a:pPr eaLnBrk="0" hangingPunct="0">
              <a:spcBef>
                <a:spcPct val="20000"/>
              </a:spcBef>
            </a:pPr>
            <a:endParaRPr lang="zh-CN" altLang="en-US" sz="2800" b="1" dirty="0">
              <a:solidFill>
                <a:schemeClr val="tx2"/>
              </a:solidFill>
              <a:latin typeface="Times New Roman" panose="02020603050405020304" pitchFamily="18" charset="0"/>
              <a:ea typeface="宋体" panose="02010600030101010101" pitchFamily="2" charset="-122"/>
            </a:endParaRPr>
          </a:p>
        </p:txBody>
      </p:sp>
      <p:sp>
        <p:nvSpPr>
          <p:cNvPr id="14340" name="Text Box 4"/>
          <p:cNvSpPr txBox="1"/>
          <p:nvPr/>
        </p:nvSpPr>
        <p:spPr>
          <a:xfrm>
            <a:off x="1358900" y="1295400"/>
            <a:ext cx="6337300" cy="4041775"/>
          </a:xfrm>
          <a:prstGeom prst="rect">
            <a:avLst/>
          </a:prstGeom>
          <a:noFill/>
          <a:ln w="9525">
            <a:noFill/>
          </a:ln>
          <a:effectLst>
            <a:outerShdw dist="35921" dir="2699999" algn="ctr" rotWithShape="0">
              <a:srgbClr val="FFFF00"/>
            </a:outerShdw>
          </a:effectLst>
        </p:spPr>
        <p:txBody>
          <a:bodyPr wrap="none" anchor="t" anchorCtr="0">
            <a:spAutoFit/>
          </a:bodyPr>
          <a:lstStyle/>
          <a:p>
            <a:pPr eaLnBrk="0" hangingPunct="0">
              <a:lnSpc>
                <a:spcPct val="120000"/>
              </a:lnSpc>
              <a:spcBef>
                <a:spcPct val="20000"/>
              </a:spcBef>
              <a:buSzTx/>
            </a:pPr>
            <a:r>
              <a:rPr lang="en-US" altLang="zh-CN" sz="4800" b="1">
                <a:solidFill>
                  <a:srgbClr val="FF0000"/>
                </a:solidFill>
                <a:latin typeface="黑体" panose="02010609060101010101" pitchFamily="49" charset="-122"/>
                <a:ea typeface="黑体" panose="02010609060101010101" pitchFamily="49" charset="-122"/>
              </a:rPr>
              <a:t>    </a:t>
            </a:r>
            <a:r>
              <a:rPr lang="zh-CN" altLang="en-US" sz="4800" b="1">
                <a:solidFill>
                  <a:srgbClr val="FF0000"/>
                </a:solidFill>
                <a:latin typeface="黑体" panose="02010609060101010101" pitchFamily="49" charset="-122"/>
                <a:ea typeface="黑体" panose="02010609060101010101" pitchFamily="49" charset="-122"/>
              </a:rPr>
              <a:t>我们将不但有一个</a:t>
            </a:r>
          </a:p>
          <a:p>
            <a:pPr eaLnBrk="0" hangingPunct="0">
              <a:lnSpc>
                <a:spcPct val="120000"/>
              </a:lnSpc>
              <a:spcBef>
                <a:spcPct val="20000"/>
              </a:spcBef>
              <a:buSzTx/>
            </a:pPr>
            <a:r>
              <a:rPr lang="zh-CN" altLang="en-US" sz="4800" b="1">
                <a:solidFill>
                  <a:srgbClr val="FF0000"/>
                </a:solidFill>
                <a:latin typeface="黑体" panose="02010609060101010101" pitchFamily="49" charset="-122"/>
                <a:ea typeface="黑体" panose="02010609060101010101" pitchFamily="49" charset="-122"/>
              </a:rPr>
              <a:t>强大的陆军，而且还要</a:t>
            </a:r>
          </a:p>
          <a:p>
            <a:pPr eaLnBrk="0" hangingPunct="0">
              <a:lnSpc>
                <a:spcPct val="120000"/>
              </a:lnSpc>
              <a:spcBef>
                <a:spcPct val="20000"/>
              </a:spcBef>
              <a:buSzTx/>
            </a:pPr>
            <a:r>
              <a:rPr lang="zh-CN" altLang="en-US" sz="4800" b="1">
                <a:solidFill>
                  <a:srgbClr val="FF0000"/>
                </a:solidFill>
                <a:latin typeface="黑体" panose="02010609060101010101" pitchFamily="49" charset="-122"/>
                <a:ea typeface="黑体" panose="02010609060101010101" pitchFamily="49" charset="-122"/>
              </a:rPr>
              <a:t>有一个强大的空军和一</a:t>
            </a:r>
          </a:p>
          <a:p>
            <a:pPr eaLnBrk="0" hangingPunct="0">
              <a:lnSpc>
                <a:spcPct val="120000"/>
              </a:lnSpc>
              <a:spcBef>
                <a:spcPct val="20000"/>
              </a:spcBef>
              <a:buSzTx/>
            </a:pPr>
            <a:r>
              <a:rPr lang="zh-CN" altLang="en-US" sz="4800" b="1">
                <a:solidFill>
                  <a:srgbClr val="FF0000"/>
                </a:solidFill>
                <a:latin typeface="黑体" panose="02010609060101010101" pitchFamily="49" charset="-122"/>
                <a:ea typeface="黑体" panose="02010609060101010101" pitchFamily="49" charset="-122"/>
              </a:rPr>
              <a:t>个强大的海军。</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indefinite" fill="hold">
                                          <p:stCondLst>
                                            <p:cond delay="0"/>
                                          </p:stCondLst>
                                        </p:cTn>
                                        <p:tgtEl>
                                          <p:spTgt spid="14338"/>
                                        </p:tgtEl>
                                        <p:attrNameLst>
                                          <p:attrName>style.visibility</p:attrName>
                                        </p:attrNameLst>
                                      </p:cBhvr>
                                      <p:to>
                                        <p:strVal val="visible"/>
                                      </p:to>
                                    </p:set>
                                    <p:animEffect transition="in" filter="dissolve">
                                      <p:cBhvr>
                                        <p:cTn id="7" dur="500"/>
                                        <p:tgtEl>
                                          <p:spTgt spid="14338"/>
                                        </p:tgtEl>
                                      </p:cBhvr>
                                    </p:animEffect>
                                  </p:childTnLst>
                                </p:cTn>
                              </p:par>
                            </p:childTnLst>
                          </p:cTn>
                        </p:par>
                        <p:par>
                          <p:cTn id="8" fill="hold">
                            <p:stCondLst>
                              <p:cond delay="500"/>
                            </p:stCondLst>
                            <p:childTnLst>
                              <p:par>
                                <p:cTn id="9" presetID="18" presetClass="entr" presetSubtype="6" fill="hold" grpId="0" nodeType="afterEffect">
                                  <p:stCondLst>
                                    <p:cond delay="0"/>
                                  </p:stCondLst>
                                  <p:childTnLst>
                                    <p:set>
                                      <p:cBhvr>
                                        <p:cTn id="10" dur="indefinite" fill="hold">
                                          <p:stCondLst>
                                            <p:cond delay="0"/>
                                          </p:stCondLst>
                                        </p:cTn>
                                        <p:tgtEl>
                                          <p:spTgt spid="14339"/>
                                        </p:tgtEl>
                                        <p:attrNameLst>
                                          <p:attrName>style.visibility</p:attrName>
                                        </p:attrNameLst>
                                      </p:cBhvr>
                                      <p:to>
                                        <p:strVal val="visible"/>
                                      </p:to>
                                    </p:set>
                                    <p:animEffect transition="in" filter="strips(downRight)">
                                      <p:cBhvr>
                                        <p:cTn id="11" dur="500"/>
                                        <p:tgtEl>
                                          <p:spTgt spid="14339"/>
                                        </p:tgtEl>
                                      </p:cBhvr>
                                    </p:animEffect>
                                  </p:childTnLst>
                                </p:cTn>
                              </p:par>
                            </p:childTnLst>
                          </p:cTn>
                        </p:par>
                        <p:par>
                          <p:cTn id="12" fill="hold">
                            <p:stCondLst>
                              <p:cond delay="1000"/>
                            </p:stCondLst>
                            <p:childTnLst>
                              <p:par>
                                <p:cTn id="13" presetID="16" presetClass="entr" presetSubtype="42" fill="hold" grpId="0" nodeType="afterEffect">
                                  <p:stCondLst>
                                    <p:cond delay="0"/>
                                  </p:stCondLst>
                                  <p:childTnLst>
                                    <p:set>
                                      <p:cBhvr>
                                        <p:cTn id="14" dur="indefinite" fill="hold">
                                          <p:stCondLst>
                                            <p:cond delay="0"/>
                                          </p:stCondLst>
                                        </p:cTn>
                                        <p:tgtEl>
                                          <p:spTgt spid="14340"/>
                                        </p:tgtEl>
                                        <p:attrNameLst>
                                          <p:attrName>style.visibility</p:attrName>
                                        </p:attrNameLst>
                                      </p:cBhvr>
                                      <p:to>
                                        <p:strVal val="visible"/>
                                      </p:to>
                                    </p:set>
                                    <p:animEffect transition="in" filter="barn(outHorizontal)">
                                      <p:cBhvr>
                                        <p:cTn id="15" dur="500"/>
                                        <p:tgtEl>
                                          <p:spTgt spid="143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9" grpId="0" animBg="1"/>
      <p:bldP spid="14340"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7" name="Picture 7"/>
          <p:cNvPicPr>
            <a:picLocks noChangeAspect="1"/>
          </p:cNvPicPr>
          <p:nvPr/>
        </p:nvPicPr>
        <p:blipFill>
          <a:blip r:embed="rId2"/>
          <a:stretch>
            <a:fillRect/>
          </a:stretch>
        </p:blipFill>
        <p:spPr>
          <a:xfrm>
            <a:off x="0" y="1000125"/>
            <a:ext cx="9144000" cy="4214813"/>
          </a:xfrm>
          <a:prstGeom prst="rect">
            <a:avLst/>
          </a:prstGeom>
          <a:noFill/>
          <a:ln w="9525">
            <a:noFill/>
          </a:ln>
        </p:spPr>
      </p:pic>
      <p:sp>
        <p:nvSpPr>
          <p:cNvPr id="34818" name="Text Box 11"/>
          <p:cNvSpPr txBox="1"/>
          <p:nvPr/>
        </p:nvSpPr>
        <p:spPr>
          <a:xfrm>
            <a:off x="0" y="5214938"/>
            <a:ext cx="9144000" cy="1262062"/>
          </a:xfrm>
          <a:prstGeom prst="rect">
            <a:avLst/>
          </a:prstGeom>
          <a:solidFill>
            <a:srgbClr val="FF3399">
              <a:alpha val="49803"/>
            </a:srgbClr>
          </a:solidFill>
          <a:ln w="9525">
            <a:noFill/>
          </a:ln>
        </p:spPr>
        <p:txBody>
          <a:bodyPr anchor="t" anchorCtr="0">
            <a:spAutoFit/>
          </a:bodyPr>
          <a:lstStyle/>
          <a:p>
            <a:pPr algn="ctr">
              <a:spcBef>
                <a:spcPct val="50000"/>
              </a:spcBef>
            </a:pPr>
            <a:r>
              <a:rPr lang="en-US" altLang="zh-CN" b="1" dirty="0">
                <a:solidFill>
                  <a:schemeClr val="accent2"/>
                </a:solidFill>
                <a:latin typeface="黑体" panose="02010609060101010101" pitchFamily="49" charset="-122"/>
                <a:ea typeface="黑体" panose="02010609060101010101" pitchFamily="49" charset="-122"/>
              </a:rPr>
              <a:t>1949-1953</a:t>
            </a:r>
          </a:p>
          <a:p>
            <a:pPr>
              <a:lnSpc>
                <a:spcPct val="120000"/>
              </a:lnSpc>
              <a:spcBef>
                <a:spcPct val="50000"/>
              </a:spcBef>
            </a:pPr>
            <a:r>
              <a:rPr lang="zh-CN" altLang="en-US" sz="2000" b="1" dirty="0">
                <a:latin typeface="楷体_GB2312" pitchFamily="49" charset="-122"/>
                <a:ea typeface="楷体_GB2312" pitchFamily="49" charset="-122"/>
              </a:rPr>
              <a:t>组建陆军、海军、空军、公安军、防空军等几大军种及骑兵、炮兵、工程兵、装甲兵、铁道兵、通信兵、防化兵、基本建设工程兵等兵种</a:t>
            </a:r>
          </a:p>
        </p:txBody>
      </p:sp>
      <p:sp>
        <p:nvSpPr>
          <p:cNvPr id="34819" name="Text Box 5"/>
          <p:cNvSpPr txBox="1"/>
          <p:nvPr/>
        </p:nvSpPr>
        <p:spPr>
          <a:xfrm>
            <a:off x="533400" y="304800"/>
            <a:ext cx="6840538" cy="646113"/>
          </a:xfrm>
          <a:prstGeom prst="rect">
            <a:avLst/>
          </a:prstGeom>
          <a:noFill/>
          <a:ln w="9525">
            <a:noFill/>
          </a:ln>
        </p:spPr>
        <p:txBody>
          <a:bodyPr anchor="t" anchorCtr="0">
            <a:spAutoFit/>
          </a:bodyPr>
          <a:lstStyle/>
          <a:p>
            <a:pPr>
              <a:spcBef>
                <a:spcPct val="50000"/>
              </a:spcBef>
            </a:pPr>
            <a:r>
              <a:rPr lang="zh-CN" altLang="en-US" sz="3600" b="1" dirty="0">
                <a:latin typeface="宋体" panose="02010600030101010101" pitchFamily="2" charset="-122"/>
                <a:ea typeface="宋体" panose="02010600030101010101" pitchFamily="2" charset="-122"/>
              </a:rPr>
              <a:t>建立诸军兵种合成军队</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ext Box 3"/>
          <p:cNvSpPr txBox="1"/>
          <p:nvPr/>
        </p:nvSpPr>
        <p:spPr>
          <a:xfrm>
            <a:off x="2214563" y="1285875"/>
            <a:ext cx="6732587" cy="2330450"/>
          </a:xfrm>
          <a:prstGeom prst="rect">
            <a:avLst/>
          </a:prstGeom>
          <a:noFill/>
          <a:ln w="9525">
            <a:noFill/>
          </a:ln>
        </p:spPr>
        <p:txBody>
          <a:bodyPr anchor="t" anchorCtr="0">
            <a:spAutoFit/>
          </a:bodyPr>
          <a:lstStyle/>
          <a:p>
            <a:pPr eaLnBrk="0" hangingPunct="0">
              <a:lnSpc>
                <a:spcPct val="130000"/>
              </a:lnSpc>
              <a:spcBef>
                <a:spcPct val="20000"/>
              </a:spcBef>
            </a:pPr>
            <a:r>
              <a:rPr lang="zh-CN" altLang="en-US" sz="2800" dirty="0">
                <a:latin typeface="Times New Roman" panose="02020603050405020304" pitchFamily="18" charset="0"/>
                <a:ea typeface="宋体" panose="02010600030101010101" pitchFamily="2" charset="-122"/>
              </a:rPr>
              <a:t>了解新中国国防建设的历史、主要内容和中国武装力量，掌握新中国国防建设的主要成就，增强建设国防的责任感和使命感。（</a:t>
            </a:r>
            <a:r>
              <a:rPr lang="zh-CN" altLang="en-US" sz="2400" dirty="0">
                <a:latin typeface="Times New Roman" panose="02020603050405020304" pitchFamily="18" charset="0"/>
                <a:ea typeface="宋体" panose="02010600030101010101" pitchFamily="2" charset="-122"/>
              </a:rPr>
              <a:t>当代大学生的责任</a:t>
            </a:r>
            <a:r>
              <a:rPr lang="en-US" altLang="zh-CN" sz="2400" dirty="0">
                <a:latin typeface="Times New Roman" panose="02020603050405020304" pitchFamily="18" charset="0"/>
                <a:ea typeface="宋体" panose="02010600030101010101" pitchFamily="2" charset="-122"/>
              </a:rPr>
              <a:t>·</a:t>
            </a:r>
            <a:r>
              <a:rPr lang="zh-CN" altLang="en-US" sz="2400" dirty="0">
                <a:latin typeface="Times New Roman" panose="02020603050405020304" pitchFamily="18" charset="0"/>
                <a:ea typeface="宋体" panose="02010600030101010101" pitchFamily="2" charset="-122"/>
              </a:rPr>
              <a:t>使命</a:t>
            </a:r>
            <a:r>
              <a:rPr lang="en-US" altLang="zh-CN" sz="2400" dirty="0">
                <a:latin typeface="Times New Roman" panose="02020603050405020304" pitchFamily="18" charset="0"/>
                <a:ea typeface="宋体" panose="02010600030101010101" pitchFamily="2" charset="-122"/>
              </a:rPr>
              <a:t>·</a:t>
            </a:r>
            <a:r>
              <a:rPr lang="zh-CN" altLang="en-US" sz="2400" dirty="0">
                <a:latin typeface="Times New Roman" panose="02020603050405020304" pitchFamily="18" charset="0"/>
                <a:ea typeface="宋体" panose="02010600030101010101" pitchFamily="2" charset="-122"/>
              </a:rPr>
              <a:t>担当与情怀</a:t>
            </a:r>
            <a:r>
              <a:rPr lang="zh-CN" altLang="en-US" sz="2800" dirty="0">
                <a:latin typeface="Times New Roman" panose="02020603050405020304" pitchFamily="18" charset="0"/>
                <a:ea typeface="宋体" panose="02010600030101010101" pitchFamily="2" charset="-122"/>
              </a:rPr>
              <a:t>）</a:t>
            </a:r>
          </a:p>
        </p:txBody>
      </p:sp>
      <p:grpSp>
        <p:nvGrpSpPr>
          <p:cNvPr id="18434" name="Group 4"/>
          <p:cNvGrpSpPr/>
          <p:nvPr/>
        </p:nvGrpSpPr>
        <p:grpSpPr>
          <a:xfrm>
            <a:off x="214313" y="3500438"/>
            <a:ext cx="8358187" cy="1143000"/>
            <a:chOff x="0" y="0"/>
            <a:chExt cx="5265" cy="720"/>
          </a:xfrm>
        </p:grpSpPr>
        <p:sp>
          <p:nvSpPr>
            <p:cNvPr id="18435" name="Rectangle 5"/>
            <p:cNvSpPr/>
            <p:nvPr/>
          </p:nvSpPr>
          <p:spPr>
            <a:xfrm>
              <a:off x="0" y="0"/>
              <a:ext cx="1315" cy="720"/>
            </a:xfrm>
            <a:prstGeom prst="rect">
              <a:avLst/>
            </a:prstGeom>
            <a:noFill/>
            <a:ln w="9525">
              <a:noFill/>
            </a:ln>
          </p:spPr>
          <p:txBody>
            <a:bodyPr anchor="ctr" anchorCtr="0"/>
            <a:lstStyle/>
            <a:p>
              <a:pPr algn="ctr"/>
              <a:r>
                <a:rPr lang="zh-CN" altLang="en-US" sz="2800" dirty="0">
                  <a:solidFill>
                    <a:schemeClr val="bg1"/>
                  </a:solidFill>
                  <a:latin typeface="Times New Roman" panose="02020603050405020304" pitchFamily="18" charset="0"/>
                  <a:ea typeface="黑体" panose="02010609060101010101" pitchFamily="49" charset="-122"/>
                </a:rPr>
                <a:t>教学重点</a:t>
              </a:r>
            </a:p>
          </p:txBody>
        </p:sp>
        <p:sp>
          <p:nvSpPr>
            <p:cNvPr id="18436" name="Text Box 6"/>
            <p:cNvSpPr txBox="1"/>
            <p:nvPr/>
          </p:nvSpPr>
          <p:spPr>
            <a:xfrm>
              <a:off x="1274" y="180"/>
              <a:ext cx="3991" cy="327"/>
            </a:xfrm>
            <a:prstGeom prst="rect">
              <a:avLst/>
            </a:prstGeom>
            <a:noFill/>
            <a:ln w="9525">
              <a:noFill/>
            </a:ln>
          </p:spPr>
          <p:txBody>
            <a:bodyPr anchor="t" anchorCtr="0">
              <a:spAutoFit/>
            </a:bodyPr>
            <a:lstStyle/>
            <a:p>
              <a:pPr>
                <a:spcBef>
                  <a:spcPct val="50000"/>
                </a:spcBef>
              </a:pPr>
              <a:r>
                <a:rPr lang="zh-CN" altLang="en-US" sz="2800" dirty="0">
                  <a:latin typeface="Times New Roman" panose="02020603050405020304" pitchFamily="18" charset="0"/>
                  <a:ea typeface="宋体" panose="02010600030101010101" pitchFamily="2" charset="-122"/>
                </a:rPr>
                <a:t>国防建设五个阶段的主要成就</a:t>
              </a:r>
            </a:p>
          </p:txBody>
        </p:sp>
      </p:grpSp>
      <p:sp>
        <p:nvSpPr>
          <p:cNvPr id="18437" name="Rectangle 7"/>
          <p:cNvSpPr/>
          <p:nvPr/>
        </p:nvSpPr>
        <p:spPr>
          <a:xfrm>
            <a:off x="304800" y="4267200"/>
            <a:ext cx="2087563" cy="1143000"/>
          </a:xfrm>
          <a:prstGeom prst="rect">
            <a:avLst/>
          </a:prstGeom>
          <a:noFill/>
          <a:ln w="9525">
            <a:noFill/>
          </a:ln>
        </p:spPr>
        <p:txBody>
          <a:bodyPr anchor="ctr" anchorCtr="0"/>
          <a:lstStyle/>
          <a:p>
            <a:pPr algn="ctr"/>
            <a:r>
              <a:rPr lang="zh-CN" altLang="en-US" sz="2800" dirty="0">
                <a:solidFill>
                  <a:schemeClr val="bg1"/>
                </a:solidFill>
                <a:latin typeface="Times New Roman" panose="02020603050405020304" pitchFamily="18" charset="0"/>
                <a:ea typeface="黑体" panose="02010609060101010101" pitchFamily="49" charset="-122"/>
              </a:rPr>
              <a:t>教学设计</a:t>
            </a:r>
          </a:p>
        </p:txBody>
      </p:sp>
      <p:sp>
        <p:nvSpPr>
          <p:cNvPr id="18438" name="Text Box 8"/>
          <p:cNvSpPr txBox="1"/>
          <p:nvPr/>
        </p:nvSpPr>
        <p:spPr>
          <a:xfrm>
            <a:off x="2214563" y="4572000"/>
            <a:ext cx="5113337" cy="519113"/>
          </a:xfrm>
          <a:prstGeom prst="rect">
            <a:avLst/>
          </a:prstGeom>
          <a:noFill/>
          <a:ln w="9525">
            <a:noFill/>
          </a:ln>
        </p:spPr>
        <p:txBody>
          <a:bodyPr anchor="t" anchorCtr="0">
            <a:spAutoFit/>
          </a:bodyPr>
          <a:lstStyle/>
          <a:p>
            <a:pPr>
              <a:spcBef>
                <a:spcPct val="50000"/>
              </a:spcBef>
            </a:pPr>
            <a:r>
              <a:rPr lang="zh-CN" altLang="en-US" sz="2800" dirty="0">
                <a:latin typeface="Times New Roman" panose="02020603050405020304" pitchFamily="18" charset="0"/>
                <a:ea typeface="宋体" panose="02010600030101010101" pitchFamily="2" charset="-122"/>
              </a:rPr>
              <a:t>课堂讲授、提问互动</a:t>
            </a:r>
          </a:p>
        </p:txBody>
      </p:sp>
      <p:sp>
        <p:nvSpPr>
          <p:cNvPr id="18439" name="Text Box 9"/>
          <p:cNvSpPr txBox="1"/>
          <p:nvPr/>
        </p:nvSpPr>
        <p:spPr>
          <a:xfrm>
            <a:off x="528638" y="1357313"/>
            <a:ext cx="1728787" cy="519112"/>
          </a:xfrm>
          <a:prstGeom prst="rect">
            <a:avLst/>
          </a:prstGeom>
          <a:noFill/>
          <a:ln w="9525">
            <a:noFill/>
          </a:ln>
        </p:spPr>
        <p:txBody>
          <a:bodyPr anchor="t" anchorCtr="0">
            <a:spAutoFit/>
          </a:bodyPr>
          <a:lstStyle/>
          <a:p>
            <a:pPr>
              <a:spcBef>
                <a:spcPct val="50000"/>
              </a:spcBef>
            </a:pPr>
            <a:r>
              <a:rPr lang="zh-CN" altLang="en-US" sz="2800" dirty="0">
                <a:solidFill>
                  <a:schemeClr val="bg1"/>
                </a:solidFill>
                <a:latin typeface="Times New Roman" panose="02020603050405020304" pitchFamily="18" charset="0"/>
                <a:ea typeface="黑体" panose="02010609060101010101" pitchFamily="49" charset="-122"/>
              </a:rPr>
              <a:t>教学目的</a:t>
            </a:r>
          </a:p>
        </p:txBody>
      </p:sp>
      <p:sp>
        <p:nvSpPr>
          <p:cNvPr id="18440" name="Rectangle 7"/>
          <p:cNvSpPr/>
          <p:nvPr/>
        </p:nvSpPr>
        <p:spPr>
          <a:xfrm>
            <a:off x="285750" y="5000625"/>
            <a:ext cx="2087563" cy="1143000"/>
          </a:xfrm>
          <a:prstGeom prst="rect">
            <a:avLst/>
          </a:prstGeom>
          <a:noFill/>
          <a:ln w="9525">
            <a:noFill/>
          </a:ln>
        </p:spPr>
        <p:txBody>
          <a:bodyPr anchor="ctr" anchorCtr="0"/>
          <a:lstStyle/>
          <a:p>
            <a:pPr algn="ctr"/>
            <a:r>
              <a:rPr lang="zh-CN" altLang="en-US" sz="2800" dirty="0">
                <a:solidFill>
                  <a:schemeClr val="bg1"/>
                </a:solidFill>
                <a:latin typeface="Times New Roman" panose="02020603050405020304" pitchFamily="18" charset="0"/>
                <a:ea typeface="黑体" panose="02010609060101010101" pitchFamily="49" charset="-122"/>
              </a:rPr>
              <a:t>教学时间</a:t>
            </a:r>
          </a:p>
        </p:txBody>
      </p:sp>
      <p:sp>
        <p:nvSpPr>
          <p:cNvPr id="18441" name="Text Box 8"/>
          <p:cNvSpPr txBox="1"/>
          <p:nvPr/>
        </p:nvSpPr>
        <p:spPr>
          <a:xfrm>
            <a:off x="2243138" y="5316538"/>
            <a:ext cx="5113337" cy="519112"/>
          </a:xfrm>
          <a:prstGeom prst="rect">
            <a:avLst/>
          </a:prstGeom>
          <a:noFill/>
          <a:ln w="9525">
            <a:noFill/>
          </a:ln>
        </p:spPr>
        <p:txBody>
          <a:bodyPr anchor="t" anchorCtr="0">
            <a:spAutoFit/>
          </a:bodyPr>
          <a:lstStyle/>
          <a:p>
            <a:pPr>
              <a:spcBef>
                <a:spcPct val="50000"/>
              </a:spcBef>
            </a:pPr>
            <a:r>
              <a:rPr lang="en-US" altLang="zh-CN" sz="2800" dirty="0">
                <a:latin typeface="Times New Roman" panose="02020603050405020304" pitchFamily="18" charset="0"/>
                <a:ea typeface="宋体" panose="02010600030101010101" pitchFamily="2" charset="-122"/>
              </a:rPr>
              <a:t>90</a:t>
            </a:r>
            <a:r>
              <a:rPr lang="zh-CN" altLang="en-US" sz="2800" dirty="0">
                <a:latin typeface="Times New Roman" panose="02020603050405020304" pitchFamily="18" charset="0"/>
                <a:ea typeface="宋体" panose="02010600030101010101" pitchFamily="2" charset="-122"/>
              </a:rPr>
              <a:t>分钟（</a:t>
            </a:r>
            <a:r>
              <a:rPr lang="en-US" altLang="zh-CN" sz="2800" dirty="0">
                <a:latin typeface="Times New Roman" panose="02020603050405020304" pitchFamily="18" charset="0"/>
                <a:ea typeface="宋体" panose="02010600030101010101" pitchFamily="2" charset="-122"/>
              </a:rPr>
              <a:t>2</a:t>
            </a:r>
            <a:r>
              <a:rPr lang="zh-CN" altLang="en-US" sz="2800" dirty="0">
                <a:latin typeface="Times New Roman" panose="02020603050405020304" pitchFamily="18" charset="0"/>
                <a:ea typeface="宋体" panose="02010600030101010101" pitchFamily="2" charset="-122"/>
              </a:rPr>
              <a:t>学时）</a:t>
            </a:r>
          </a:p>
        </p:txBody>
      </p:sp>
      <p:sp>
        <p:nvSpPr>
          <p:cNvPr id="18442" name="Text Box 12"/>
          <p:cNvSpPr txBox="1"/>
          <p:nvPr/>
        </p:nvSpPr>
        <p:spPr>
          <a:xfrm>
            <a:off x="457200" y="1371600"/>
            <a:ext cx="1905000" cy="519113"/>
          </a:xfrm>
          <a:prstGeom prst="rect">
            <a:avLst/>
          </a:prstGeom>
          <a:noFill/>
          <a:ln w="9525">
            <a:noFill/>
          </a:ln>
        </p:spPr>
        <p:txBody>
          <a:bodyPr anchor="t" anchorCtr="0">
            <a:spAutoFit/>
          </a:bodyPr>
          <a:lstStyle/>
          <a:p>
            <a:r>
              <a:rPr lang="zh-CN" altLang="en-US" sz="2800" b="1" dirty="0">
                <a:solidFill>
                  <a:schemeClr val="hlink"/>
                </a:solidFill>
                <a:latin typeface="Arial" panose="020B0604020202020204" pitchFamily="34" charset="0"/>
                <a:ea typeface="宋体" panose="02010600030101010101" pitchFamily="2" charset="-122"/>
              </a:rPr>
              <a:t>教学目的</a:t>
            </a:r>
          </a:p>
        </p:txBody>
      </p:sp>
      <p:sp>
        <p:nvSpPr>
          <p:cNvPr id="18443" name="Text Box 14"/>
          <p:cNvSpPr txBox="1"/>
          <p:nvPr/>
        </p:nvSpPr>
        <p:spPr>
          <a:xfrm>
            <a:off x="517525" y="3810000"/>
            <a:ext cx="1612900" cy="519113"/>
          </a:xfrm>
          <a:prstGeom prst="rect">
            <a:avLst/>
          </a:prstGeom>
          <a:noFill/>
          <a:ln w="9525">
            <a:noFill/>
          </a:ln>
        </p:spPr>
        <p:txBody>
          <a:bodyPr anchor="t" anchorCtr="0">
            <a:spAutoFit/>
          </a:bodyPr>
          <a:lstStyle/>
          <a:p>
            <a:r>
              <a:rPr lang="zh-CN" altLang="en-US" sz="2800" b="1" dirty="0">
                <a:solidFill>
                  <a:schemeClr val="hlink"/>
                </a:solidFill>
                <a:latin typeface="Arial" panose="020B0604020202020204" pitchFamily="34" charset="0"/>
                <a:ea typeface="宋体" panose="02010600030101010101" pitchFamily="2" charset="-122"/>
              </a:rPr>
              <a:t>教学重点</a:t>
            </a:r>
          </a:p>
        </p:txBody>
      </p:sp>
      <p:sp>
        <p:nvSpPr>
          <p:cNvPr id="18444" name="Text Box 17"/>
          <p:cNvSpPr txBox="1"/>
          <p:nvPr/>
        </p:nvSpPr>
        <p:spPr>
          <a:xfrm>
            <a:off x="517525" y="4594225"/>
            <a:ext cx="1692275" cy="519113"/>
          </a:xfrm>
          <a:prstGeom prst="rect">
            <a:avLst/>
          </a:prstGeom>
          <a:noFill/>
          <a:ln w="9525">
            <a:noFill/>
          </a:ln>
        </p:spPr>
        <p:txBody>
          <a:bodyPr anchor="t" anchorCtr="0">
            <a:spAutoFit/>
          </a:bodyPr>
          <a:lstStyle/>
          <a:p>
            <a:r>
              <a:rPr lang="zh-CN" altLang="en-US" sz="2800" b="1" dirty="0">
                <a:solidFill>
                  <a:schemeClr val="hlink"/>
                </a:solidFill>
                <a:latin typeface="Arial" panose="020B0604020202020204" pitchFamily="34" charset="0"/>
                <a:ea typeface="宋体" panose="02010600030101010101" pitchFamily="2" charset="-122"/>
              </a:rPr>
              <a:t>教学设计</a:t>
            </a:r>
          </a:p>
        </p:txBody>
      </p:sp>
      <p:sp>
        <p:nvSpPr>
          <p:cNvPr id="18445" name="Text Box 18"/>
          <p:cNvSpPr txBox="1"/>
          <p:nvPr/>
        </p:nvSpPr>
        <p:spPr>
          <a:xfrm>
            <a:off x="555625" y="5630863"/>
            <a:ext cx="1577975" cy="366712"/>
          </a:xfrm>
          <a:prstGeom prst="rect">
            <a:avLst/>
          </a:prstGeom>
          <a:noFill/>
          <a:ln w="9525">
            <a:noFill/>
          </a:ln>
        </p:spPr>
        <p:txBody>
          <a:bodyPr anchor="t" anchorCtr="0">
            <a:spAutoFit/>
          </a:bodyPr>
          <a:lstStyle/>
          <a:p>
            <a:pPr>
              <a:spcBef>
                <a:spcPct val="50000"/>
              </a:spcBef>
            </a:pPr>
            <a:endParaRPr lang="zh-CN" altLang="en-US" dirty="0">
              <a:latin typeface="Arial" panose="020B0604020202020204" pitchFamily="34" charset="0"/>
              <a:ea typeface="宋体" panose="02010600030101010101" pitchFamily="2" charset="-122"/>
            </a:endParaRPr>
          </a:p>
        </p:txBody>
      </p:sp>
      <p:sp>
        <p:nvSpPr>
          <p:cNvPr id="18446" name="Text Box 19"/>
          <p:cNvSpPr txBox="1"/>
          <p:nvPr/>
        </p:nvSpPr>
        <p:spPr>
          <a:xfrm>
            <a:off x="533400" y="5257800"/>
            <a:ext cx="1905000" cy="519113"/>
          </a:xfrm>
          <a:prstGeom prst="rect">
            <a:avLst/>
          </a:prstGeom>
          <a:noFill/>
          <a:ln w="9525">
            <a:noFill/>
          </a:ln>
        </p:spPr>
        <p:txBody>
          <a:bodyPr anchor="t" anchorCtr="0">
            <a:spAutoFit/>
          </a:bodyPr>
          <a:lstStyle/>
          <a:p>
            <a:pPr>
              <a:spcBef>
                <a:spcPct val="50000"/>
              </a:spcBef>
            </a:pPr>
            <a:r>
              <a:rPr lang="zh-CN" altLang="en-US" sz="2800" b="1" dirty="0">
                <a:solidFill>
                  <a:schemeClr val="hlink"/>
                </a:solidFill>
                <a:latin typeface="Arial" panose="020B0604020202020204" pitchFamily="34" charset="0"/>
                <a:ea typeface="宋体" panose="02010600030101010101" pitchFamily="2" charset="-122"/>
              </a:rPr>
              <a:t>教学时间</a:t>
            </a:r>
          </a:p>
        </p:txBody>
      </p:sp>
      <p:cxnSp>
        <p:nvCxnSpPr>
          <p:cNvPr id="2" name="直接连接符 1"/>
          <p:cNvCxnSpPr/>
          <p:nvPr/>
        </p:nvCxnSpPr>
        <p:spPr>
          <a:xfrm>
            <a:off x="6311900" y="3040063"/>
            <a:ext cx="2374900" cy="7938"/>
          </a:xfrm>
          <a:prstGeom prst="line">
            <a:avLst/>
          </a:prstGeom>
        </p:spPr>
        <p:style>
          <a:lnRef idx="3">
            <a:schemeClr val="dk1"/>
          </a:lnRef>
          <a:fillRef idx="0">
            <a:schemeClr val="dk1"/>
          </a:fillRef>
          <a:effectRef idx="2">
            <a:schemeClr val="dk1"/>
          </a:effectRef>
          <a:fontRef idx="minor">
            <a:schemeClr val="tx1"/>
          </a:fontRef>
        </p:style>
      </p:cxn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841" name="Group 2"/>
          <p:cNvGrpSpPr/>
          <p:nvPr/>
        </p:nvGrpSpPr>
        <p:grpSpPr>
          <a:xfrm>
            <a:off x="477838" y="1524000"/>
            <a:ext cx="8256587" cy="701675"/>
            <a:chOff x="0" y="0"/>
            <a:chExt cx="5201" cy="442"/>
          </a:xfrm>
        </p:grpSpPr>
        <p:sp>
          <p:nvSpPr>
            <p:cNvPr id="35842" name="Text Box 3"/>
            <p:cNvSpPr txBox="1"/>
            <p:nvPr/>
          </p:nvSpPr>
          <p:spPr>
            <a:xfrm>
              <a:off x="0" y="0"/>
              <a:ext cx="2996" cy="442"/>
            </a:xfrm>
            <a:prstGeom prst="rect">
              <a:avLst/>
            </a:prstGeom>
            <a:noFill/>
            <a:ln w="9525">
              <a:noFill/>
            </a:ln>
          </p:spPr>
          <p:txBody>
            <a:bodyPr wrap="none" anchor="t" anchorCtr="0">
              <a:spAutoFit/>
            </a:bodyPr>
            <a:lstStyle/>
            <a:p>
              <a:pPr eaLnBrk="0" hangingPunct="0">
                <a:spcBef>
                  <a:spcPct val="20000"/>
                </a:spcBef>
              </a:pPr>
              <a:r>
                <a:rPr lang="zh-CN" altLang="en-US" sz="4000" b="1" dirty="0">
                  <a:solidFill>
                    <a:schemeClr val="tx2"/>
                  </a:solidFill>
                  <a:latin typeface="楷体_GB2312" pitchFamily="49" charset="-122"/>
                  <a:ea typeface="楷体_GB2312" pitchFamily="49" charset="-122"/>
                </a:rPr>
                <a:t>第一阶段：恢复时期</a:t>
              </a:r>
            </a:p>
          </p:txBody>
        </p:sp>
        <p:sp>
          <p:nvSpPr>
            <p:cNvPr id="35843" name="Rectangle 4"/>
            <p:cNvSpPr/>
            <p:nvPr/>
          </p:nvSpPr>
          <p:spPr>
            <a:xfrm>
              <a:off x="3293" y="67"/>
              <a:ext cx="1908" cy="365"/>
            </a:xfrm>
            <a:prstGeom prst="rect">
              <a:avLst/>
            </a:prstGeom>
            <a:noFill/>
            <a:ln w="9525">
              <a:noFill/>
            </a:ln>
          </p:spPr>
          <p:txBody>
            <a:bodyPr wrap="none" anchor="t" anchorCtr="0">
              <a:spAutoFit/>
            </a:bodyPr>
            <a:lstStyle/>
            <a:p>
              <a:pPr eaLnBrk="0" hangingPunct="0">
                <a:spcBef>
                  <a:spcPct val="20000"/>
                </a:spcBef>
              </a:pPr>
              <a:r>
                <a:rPr lang="zh-CN" altLang="en-US" sz="3200" b="1" dirty="0">
                  <a:solidFill>
                    <a:schemeClr val="tx2"/>
                  </a:solidFill>
                  <a:latin typeface="楷体_GB2312" pitchFamily="49" charset="-122"/>
                  <a:ea typeface="楷体_GB2312" pitchFamily="49" charset="-122"/>
                </a:rPr>
                <a:t>（</a:t>
              </a:r>
              <a:r>
                <a:rPr lang="en-US" altLang="zh-CN" sz="3200" b="1" dirty="0">
                  <a:solidFill>
                    <a:schemeClr val="tx2"/>
                  </a:solidFill>
                  <a:latin typeface="楷体_GB2312" pitchFamily="49" charset="-122"/>
                  <a:ea typeface="楷体_GB2312" pitchFamily="49" charset="-122"/>
                </a:rPr>
                <a:t>1949</a:t>
              </a:r>
              <a:r>
                <a:rPr lang="en-US" altLang="zh-CN" sz="3200" b="1" dirty="0">
                  <a:solidFill>
                    <a:schemeClr val="tx2"/>
                  </a:solidFill>
                  <a:latin typeface="Times New Roman" panose="02020603050405020304" pitchFamily="18" charset="0"/>
                  <a:ea typeface="楷体_GB2312" pitchFamily="49" charset="-122"/>
                </a:rPr>
                <a:t>—</a:t>
              </a:r>
              <a:r>
                <a:rPr lang="en-US" altLang="zh-CN" sz="3200" b="1" dirty="0">
                  <a:solidFill>
                    <a:schemeClr val="tx2"/>
                  </a:solidFill>
                  <a:latin typeface="楷体_GB2312" pitchFamily="49" charset="-122"/>
                  <a:ea typeface="楷体_GB2312" pitchFamily="49" charset="-122"/>
                </a:rPr>
                <a:t>1953</a:t>
              </a:r>
              <a:r>
                <a:rPr lang="zh-CN" altLang="en-US" sz="3200" b="1" dirty="0">
                  <a:solidFill>
                    <a:schemeClr val="tx2"/>
                  </a:solidFill>
                  <a:latin typeface="楷体_GB2312" pitchFamily="49" charset="-122"/>
                  <a:ea typeface="楷体_GB2312" pitchFamily="49" charset="-122"/>
                </a:rPr>
                <a:t>）</a:t>
              </a:r>
            </a:p>
          </p:txBody>
        </p:sp>
      </p:grpSp>
      <p:sp>
        <p:nvSpPr>
          <p:cNvPr id="35844" name="Text Box 5"/>
          <p:cNvSpPr txBox="1"/>
          <p:nvPr/>
        </p:nvSpPr>
        <p:spPr>
          <a:xfrm>
            <a:off x="849313" y="2743200"/>
            <a:ext cx="7524750" cy="641350"/>
          </a:xfrm>
          <a:prstGeom prst="rect">
            <a:avLst/>
          </a:prstGeom>
          <a:noFill/>
          <a:ln w="9525">
            <a:noFill/>
          </a:ln>
        </p:spPr>
        <p:txBody>
          <a:bodyPr wrap="none" anchor="t" anchorCtr="0">
            <a:spAutoFit/>
          </a:bodyPr>
          <a:lstStyle/>
          <a:p>
            <a:pPr eaLnBrk="0" hangingPunct="0">
              <a:spcBef>
                <a:spcPct val="20000"/>
              </a:spcBef>
            </a:pPr>
            <a:r>
              <a:rPr lang="zh-CN" altLang="en-US" sz="3600" b="1" dirty="0">
                <a:solidFill>
                  <a:schemeClr val="tx2"/>
                </a:solidFill>
                <a:latin typeface="Times New Roman" panose="02020603050405020304" pitchFamily="18" charset="0"/>
                <a:ea typeface="宋体" panose="02010600030101010101" pitchFamily="2" charset="-122"/>
              </a:rPr>
              <a:t>一是继续向全国进军，解放祖国大陆</a:t>
            </a:r>
          </a:p>
        </p:txBody>
      </p:sp>
      <p:sp>
        <p:nvSpPr>
          <p:cNvPr id="35845" name="Text Box 6"/>
          <p:cNvSpPr txBox="1"/>
          <p:nvPr/>
        </p:nvSpPr>
        <p:spPr>
          <a:xfrm>
            <a:off x="846138" y="3625850"/>
            <a:ext cx="7065962" cy="641350"/>
          </a:xfrm>
          <a:prstGeom prst="rect">
            <a:avLst/>
          </a:prstGeom>
          <a:noFill/>
          <a:ln w="9525">
            <a:noFill/>
          </a:ln>
        </p:spPr>
        <p:txBody>
          <a:bodyPr wrap="none" anchor="t" anchorCtr="0">
            <a:spAutoFit/>
          </a:bodyPr>
          <a:lstStyle/>
          <a:p>
            <a:pPr eaLnBrk="0" hangingPunct="0">
              <a:spcBef>
                <a:spcPct val="20000"/>
              </a:spcBef>
            </a:pPr>
            <a:r>
              <a:rPr lang="zh-CN" altLang="en-US" sz="3600" b="1" dirty="0">
                <a:solidFill>
                  <a:schemeClr val="tx2"/>
                </a:solidFill>
                <a:latin typeface="Times New Roman" panose="02020603050405020304" pitchFamily="18" charset="0"/>
                <a:ea typeface="宋体" panose="02010600030101010101" pitchFamily="2" charset="-122"/>
              </a:rPr>
              <a:t>二是依据国防需要，建立合成军队</a:t>
            </a:r>
          </a:p>
        </p:txBody>
      </p:sp>
      <p:sp>
        <p:nvSpPr>
          <p:cNvPr id="16391" name="Text Box 7"/>
          <p:cNvSpPr txBox="1"/>
          <p:nvPr/>
        </p:nvSpPr>
        <p:spPr>
          <a:xfrm>
            <a:off x="915988" y="4540250"/>
            <a:ext cx="5230812" cy="641350"/>
          </a:xfrm>
          <a:prstGeom prst="rect">
            <a:avLst/>
          </a:prstGeom>
          <a:noFill/>
          <a:ln w="9525">
            <a:noFill/>
          </a:ln>
        </p:spPr>
        <p:txBody>
          <a:bodyPr wrap="none" anchor="t" anchorCtr="0">
            <a:spAutoFit/>
          </a:bodyPr>
          <a:lstStyle/>
          <a:p>
            <a:pPr eaLnBrk="0" hangingPunct="0">
              <a:spcBef>
                <a:spcPct val="20000"/>
              </a:spcBef>
            </a:pPr>
            <a:r>
              <a:rPr lang="zh-CN" altLang="en-US" sz="3600" b="1" dirty="0">
                <a:solidFill>
                  <a:schemeClr val="tx2"/>
                </a:solidFill>
                <a:latin typeface="Times New Roman" panose="02020603050405020304" pitchFamily="18" charset="0"/>
                <a:ea typeface="宋体" panose="02010600030101010101" pitchFamily="2" charset="-122"/>
              </a:rPr>
              <a:t>三是抗美援朝，保家卫国</a:t>
            </a:r>
          </a:p>
        </p:txBody>
      </p:sp>
    </p:spTree>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indefinite" fill="hold">
                                          <p:stCondLst>
                                            <p:cond delay="0"/>
                                          </p:stCondLst>
                                        </p:cTn>
                                        <p:tgtEl>
                                          <p:spTgt spid="16391"/>
                                        </p:tgtEl>
                                        <p:attrNameLst>
                                          <p:attrName>style.visibility</p:attrName>
                                        </p:attrNameLst>
                                      </p:cBhvr>
                                      <p:to>
                                        <p:strVal val="visible"/>
                                      </p:to>
                                    </p:set>
                                    <p:animEffect transition="in" filter="barn(outVertical)">
                                      <p:cBhvr>
                                        <p:cTn id="7" dur="500"/>
                                        <p:tgtEl>
                                          <p:spTgt spid="163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91"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
        <p:cNvGrpSpPr/>
        <p:nvPr/>
      </p:nvGrpSpPr>
      <p:grpSpPr>
        <a:xfrm>
          <a:off x="0" y="0"/>
          <a:ext cx="0" cy="0"/>
          <a:chOff x="0" y="0"/>
          <a:chExt cx="0" cy="0"/>
        </a:xfrm>
      </p:grpSpPr>
      <p:sp>
        <p:nvSpPr>
          <p:cNvPr id="36866" name="Text Box 5"/>
          <p:cNvSpPr txBox="1"/>
          <p:nvPr/>
        </p:nvSpPr>
        <p:spPr>
          <a:xfrm>
            <a:off x="3962400" y="381000"/>
            <a:ext cx="4897438" cy="579438"/>
          </a:xfrm>
          <a:prstGeom prst="rect">
            <a:avLst/>
          </a:prstGeom>
          <a:noFill/>
          <a:ln w="9525">
            <a:noFill/>
          </a:ln>
        </p:spPr>
        <p:txBody>
          <a:bodyPr anchor="ctr" anchorCtr="0">
            <a:spAutoFit/>
          </a:bodyPr>
          <a:lstStyle/>
          <a:p>
            <a:pPr eaLnBrk="0" hangingPunct="0">
              <a:spcBef>
                <a:spcPct val="20000"/>
              </a:spcBef>
            </a:pPr>
            <a:r>
              <a:rPr lang="zh-CN" altLang="en-US" sz="3200" b="1" dirty="0">
                <a:latin typeface="宋体" panose="02010600030101010101" pitchFamily="2" charset="-122"/>
                <a:ea typeface="宋体" panose="02010600030101010101" pitchFamily="2" charset="-122"/>
              </a:rPr>
              <a:t>抗美援朝，保家卫国</a:t>
            </a:r>
          </a:p>
        </p:txBody>
      </p:sp>
      <p:sp>
        <p:nvSpPr>
          <p:cNvPr id="36867" name="Rectangle 15"/>
          <p:cNvSpPr/>
          <p:nvPr/>
        </p:nvSpPr>
        <p:spPr>
          <a:xfrm>
            <a:off x="3962400" y="990600"/>
            <a:ext cx="3740150" cy="519113"/>
          </a:xfrm>
          <a:prstGeom prst="rect">
            <a:avLst/>
          </a:prstGeom>
          <a:solidFill>
            <a:schemeClr val="hlink"/>
          </a:solidFill>
          <a:ln w="9525">
            <a:noFill/>
          </a:ln>
        </p:spPr>
        <p:txBody>
          <a:bodyPr wrap="none" anchor="t" anchorCtr="0">
            <a:spAutoFit/>
          </a:bodyPr>
          <a:lstStyle/>
          <a:p>
            <a:pPr eaLnBrk="0" hangingPunct="0">
              <a:spcBef>
                <a:spcPct val="20000"/>
              </a:spcBef>
            </a:pPr>
            <a:r>
              <a:rPr lang="en-US" altLang="zh-CN" sz="2800" b="1" dirty="0">
                <a:solidFill>
                  <a:schemeClr val="tx2"/>
                </a:solidFill>
                <a:latin typeface="Times New Roman" panose="02020603050405020304" pitchFamily="18" charset="0"/>
                <a:ea typeface="宋体" panose="02010600030101010101" pitchFamily="2" charset="-122"/>
              </a:rPr>
              <a:t>1950.10.25 — 1953.7.27</a:t>
            </a:r>
          </a:p>
        </p:txBody>
      </p:sp>
      <p:sp>
        <p:nvSpPr>
          <p:cNvPr id="36868" name="文本框 1"/>
          <p:cNvSpPr txBox="1"/>
          <p:nvPr/>
        </p:nvSpPr>
        <p:spPr>
          <a:xfrm>
            <a:off x="762000" y="0"/>
            <a:ext cx="6396038" cy="1568450"/>
          </a:xfrm>
          <a:prstGeom prst="rect">
            <a:avLst/>
          </a:prstGeom>
          <a:noFill/>
          <a:ln w="9525">
            <a:noFill/>
          </a:ln>
        </p:spPr>
        <p:txBody>
          <a:bodyPr anchor="t" anchorCtr="0">
            <a:spAutoFit/>
          </a:bodyPr>
          <a:lstStyle/>
          <a:p>
            <a:r>
              <a:rPr lang="zh-CN" altLang="en-US" sz="3200" b="1" dirty="0">
                <a:latin typeface="Arial" panose="020B0604020202020204" pitchFamily="34" charset="0"/>
                <a:ea typeface="宋体" panose="02010600030101010101" pitchFamily="2" charset="-122"/>
              </a:rPr>
              <a:t>立国之战：</a:t>
            </a:r>
          </a:p>
          <a:p>
            <a:r>
              <a:rPr lang="zh-CN" altLang="en-US" sz="3200" b="1" dirty="0">
                <a:latin typeface="Arial" panose="020B0604020202020204" pitchFamily="34" charset="0"/>
                <a:ea typeface="宋体" panose="02010600030101010101" pitchFamily="2" charset="-122"/>
              </a:rPr>
              <a:t>打的一拳开，</a:t>
            </a:r>
          </a:p>
          <a:p>
            <a:r>
              <a:rPr lang="zh-CN" altLang="en-US" sz="3200" b="1" dirty="0">
                <a:latin typeface="Arial" panose="020B0604020202020204" pitchFamily="34" charset="0"/>
                <a:ea typeface="宋体" panose="02010600030101010101" pitchFamily="2" charset="-122"/>
              </a:rPr>
              <a:t>免得百拳来。</a:t>
            </a:r>
          </a:p>
        </p:txBody>
      </p:sp>
      <p:pic>
        <p:nvPicPr>
          <p:cNvPr id="36869" name="图片 1" descr="微信图片_20201006013008"/>
          <p:cNvPicPr>
            <a:picLocks noChangeAspect="1"/>
          </p:cNvPicPr>
          <p:nvPr/>
        </p:nvPicPr>
        <p:blipFill>
          <a:blip r:embed="rId2"/>
          <a:stretch>
            <a:fillRect/>
          </a:stretch>
        </p:blipFill>
        <p:spPr>
          <a:xfrm>
            <a:off x="55563" y="1682750"/>
            <a:ext cx="3886200" cy="2190750"/>
          </a:xfrm>
          <a:prstGeom prst="rect">
            <a:avLst/>
          </a:prstGeom>
          <a:noFill/>
          <a:ln w="9525">
            <a:noFill/>
          </a:ln>
        </p:spPr>
      </p:pic>
      <p:pic>
        <p:nvPicPr>
          <p:cNvPr id="36870" name="图片 4" descr="微信图片_20201006015500"/>
          <p:cNvPicPr>
            <a:picLocks noChangeAspect="1"/>
          </p:cNvPicPr>
          <p:nvPr/>
        </p:nvPicPr>
        <p:blipFill>
          <a:blip r:embed="rId3"/>
          <a:stretch>
            <a:fillRect/>
          </a:stretch>
        </p:blipFill>
        <p:spPr>
          <a:xfrm>
            <a:off x="0" y="1524000"/>
            <a:ext cx="3886200" cy="2190750"/>
          </a:xfrm>
          <a:prstGeom prst="rect">
            <a:avLst/>
          </a:prstGeom>
          <a:noFill/>
          <a:ln w="9525">
            <a:noFill/>
          </a:ln>
        </p:spPr>
      </p:pic>
      <p:pic>
        <p:nvPicPr>
          <p:cNvPr id="36871" name="图片 5" descr="微信图片_20201006020130"/>
          <p:cNvPicPr>
            <a:picLocks noChangeAspect="1"/>
          </p:cNvPicPr>
          <p:nvPr/>
        </p:nvPicPr>
        <p:blipFill>
          <a:blip r:embed="rId4"/>
          <a:stretch>
            <a:fillRect/>
          </a:stretch>
        </p:blipFill>
        <p:spPr>
          <a:xfrm>
            <a:off x="4927600" y="1570038"/>
            <a:ext cx="3048000" cy="4876800"/>
          </a:xfrm>
          <a:prstGeom prst="rect">
            <a:avLst/>
          </a:prstGeom>
          <a:noFill/>
          <a:ln w="9525">
            <a:noFill/>
          </a:ln>
        </p:spPr>
      </p:pic>
      <p:sp>
        <p:nvSpPr>
          <p:cNvPr id="36872" name="文本框 7"/>
          <p:cNvSpPr txBox="1"/>
          <p:nvPr/>
        </p:nvSpPr>
        <p:spPr>
          <a:xfrm>
            <a:off x="7826375" y="1546225"/>
            <a:ext cx="1168400" cy="4699000"/>
          </a:xfrm>
          <a:prstGeom prst="rect">
            <a:avLst/>
          </a:prstGeom>
          <a:noFill/>
          <a:ln w="9525">
            <a:noFill/>
          </a:ln>
        </p:spPr>
        <p:txBody>
          <a:bodyPr vert="eaVert" wrap="none" anchor="t" anchorCtr="0">
            <a:spAutoFit/>
          </a:bodyPr>
          <a:lstStyle/>
          <a:p>
            <a:r>
              <a:rPr lang="zh-CN" altLang="en-US" sz="3200" dirty="0">
                <a:latin typeface="Arial" panose="020B0604020202020204" pitchFamily="34" charset="0"/>
                <a:ea typeface="宋体" panose="02010600030101010101" pitchFamily="2" charset="-122"/>
                <a:sym typeface="宋体" panose="02010600030101010101" pitchFamily="2" charset="-122"/>
              </a:rPr>
              <a:t>向197653名长眠异国他乡</a:t>
            </a:r>
          </a:p>
          <a:p>
            <a:r>
              <a:rPr lang="zh-CN" altLang="en-US" sz="3200" dirty="0">
                <a:latin typeface="Arial" panose="020B0604020202020204" pitchFamily="34" charset="0"/>
                <a:ea typeface="宋体" panose="02010600030101010101" pitchFamily="2" charset="-122"/>
                <a:sym typeface="宋体" panose="02010600030101010101" pitchFamily="2" charset="-122"/>
              </a:rPr>
              <a:t>的志愿军英烈致敬！</a:t>
            </a:r>
            <a:endParaRPr lang="zh-CN" altLang="en-US" sz="3200" dirty="0">
              <a:latin typeface="Arial" panose="020B0604020202020204" pitchFamily="34" charset="0"/>
              <a:ea typeface="宋体" panose="02010600030101010101" pitchFamily="2" charset="-122"/>
            </a:endParaRPr>
          </a:p>
        </p:txBody>
      </p:sp>
      <p:pic>
        <p:nvPicPr>
          <p:cNvPr id="36873" name="图片 8" descr="QQ截图20201006021413"/>
          <p:cNvPicPr>
            <a:picLocks noChangeAspect="1"/>
          </p:cNvPicPr>
          <p:nvPr/>
        </p:nvPicPr>
        <p:blipFill>
          <a:blip r:embed="rId5"/>
          <a:stretch>
            <a:fillRect/>
          </a:stretch>
        </p:blipFill>
        <p:spPr>
          <a:xfrm>
            <a:off x="3941763" y="1493838"/>
            <a:ext cx="4033837" cy="2881312"/>
          </a:xfrm>
          <a:prstGeom prst="rect">
            <a:avLst/>
          </a:prstGeom>
          <a:noFill/>
          <a:ln w="9525">
            <a:noFill/>
          </a:ln>
        </p:spPr>
      </p:pic>
      <p:pic>
        <p:nvPicPr>
          <p:cNvPr id="36874" name="图片 9" descr="微信图片_20201006021549"/>
          <p:cNvPicPr>
            <a:picLocks noChangeAspect="1"/>
          </p:cNvPicPr>
          <p:nvPr/>
        </p:nvPicPr>
        <p:blipFill>
          <a:blip r:embed="rId6"/>
          <a:stretch>
            <a:fillRect/>
          </a:stretch>
        </p:blipFill>
        <p:spPr>
          <a:xfrm>
            <a:off x="4089400" y="4375150"/>
            <a:ext cx="3886200" cy="2190750"/>
          </a:xfrm>
          <a:prstGeom prst="rect">
            <a:avLst/>
          </a:prstGeom>
          <a:noFill/>
          <a:ln w="9525">
            <a:noFill/>
          </a:ln>
        </p:spPr>
      </p:pic>
      <p:pic>
        <p:nvPicPr>
          <p:cNvPr id="36875" name="Picture 10" descr="C:\Users\dh\Desktop\QQ截图20201006124813.png"/>
          <p:cNvPicPr>
            <a:picLocks noChangeAspect="1"/>
          </p:cNvPicPr>
          <p:nvPr/>
        </p:nvPicPr>
        <p:blipFill>
          <a:blip r:embed="rId7"/>
          <a:stretch>
            <a:fillRect/>
          </a:stretch>
        </p:blipFill>
        <p:spPr>
          <a:xfrm>
            <a:off x="0" y="3733800"/>
            <a:ext cx="3962400" cy="3124200"/>
          </a:xfrm>
          <a:prstGeom prst="rect">
            <a:avLst/>
          </a:prstGeom>
          <a:noFill/>
          <a:ln w="9525">
            <a:noFill/>
          </a:ln>
        </p:spPr>
      </p:pic>
      <p:pic>
        <p:nvPicPr>
          <p:cNvPr id="36876" name="Picture 11" descr="C:\Users\dh\Desktop\QQ截图20201006125257.png"/>
          <p:cNvPicPr>
            <a:picLocks noChangeAspect="1"/>
          </p:cNvPicPr>
          <p:nvPr/>
        </p:nvPicPr>
        <p:blipFill>
          <a:blip r:embed="rId8"/>
          <a:stretch>
            <a:fillRect/>
          </a:stretch>
        </p:blipFill>
        <p:spPr>
          <a:xfrm>
            <a:off x="3810000" y="4343400"/>
            <a:ext cx="4191000" cy="2514600"/>
          </a:xfrm>
          <a:prstGeom prst="rect">
            <a:avLst/>
          </a:prstGeom>
          <a:noFill/>
          <a:ln w="9525">
            <a:noFill/>
          </a:ln>
        </p:spPr>
      </p:pic>
      <p:sp>
        <p:nvSpPr>
          <p:cNvPr id="13" name="右箭头 12"/>
          <p:cNvSpPr/>
          <p:nvPr/>
        </p:nvSpPr>
        <p:spPr>
          <a:xfrm>
            <a:off x="3124200" y="685800"/>
            <a:ext cx="838200" cy="152400"/>
          </a:xfrm>
          <a:prstGeom prst="rightArrow">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dirty="0">
              <a:ln>
                <a:noFill/>
              </a:ln>
              <a:solidFill>
                <a:srgbClr val="FF0000"/>
              </a:solidFill>
              <a:effectLst/>
              <a:uLnTx/>
              <a:uFillTx/>
              <a:latin typeface="+mn-lt"/>
              <a:ea typeface="+mn-ea"/>
              <a:cs typeface="+mn-cs"/>
            </a:endParaRPr>
          </a:p>
        </p:txBody>
      </p:sp>
    </p:spTree>
  </p:cSld>
  <p:clrMapOvr>
    <a:masterClrMapping/>
  </p:clrMapOvr>
  <p:transition>
    <p:zoom/>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descr="美司令"/>
          <p:cNvPicPr>
            <a:picLocks noChangeAspect="1"/>
          </p:cNvPicPr>
          <p:nvPr/>
        </p:nvPicPr>
        <p:blipFill>
          <a:blip r:embed="rId3"/>
          <a:srcRect t="2089" r="2100"/>
          <a:stretch>
            <a:fillRect/>
          </a:stretch>
        </p:blipFill>
        <p:spPr>
          <a:xfrm>
            <a:off x="681038" y="180975"/>
            <a:ext cx="5181600" cy="3644900"/>
          </a:xfrm>
          <a:prstGeom prst="rect">
            <a:avLst/>
          </a:prstGeom>
          <a:noFill/>
          <a:ln w="38100" cap="flat" cmpd="sng">
            <a:solidFill>
              <a:srgbClr val="0000FF"/>
            </a:solidFill>
            <a:prstDash val="solid"/>
            <a:miter/>
            <a:headEnd type="none" w="med" len="med"/>
            <a:tailEnd type="none" w="med" len="med"/>
          </a:ln>
        </p:spPr>
      </p:pic>
      <p:sp>
        <p:nvSpPr>
          <p:cNvPr id="37890" name="Oval 5"/>
          <p:cNvSpPr/>
          <p:nvPr/>
        </p:nvSpPr>
        <p:spPr>
          <a:xfrm>
            <a:off x="1371600" y="1600200"/>
            <a:ext cx="1524000" cy="1447800"/>
          </a:xfrm>
          <a:prstGeom prst="ellipse">
            <a:avLst/>
          </a:prstGeom>
          <a:noFill/>
          <a:ln w="9525">
            <a:noFill/>
          </a:ln>
        </p:spPr>
        <p:txBody>
          <a:bodyPr wrap="none" anchor="ctr" anchorCtr="0"/>
          <a:lstStyle/>
          <a:p>
            <a:endParaRPr lang="zh-CN" altLang="en-US" sz="2400" dirty="0">
              <a:latin typeface="Times New Roman" panose="02020603050405020304" pitchFamily="18" charset="0"/>
              <a:ea typeface="宋体" panose="02010600030101010101" pitchFamily="2" charset="-122"/>
            </a:endParaRPr>
          </a:p>
        </p:txBody>
      </p:sp>
      <p:sp>
        <p:nvSpPr>
          <p:cNvPr id="18436" name="Text Box 6"/>
          <p:cNvSpPr txBox="1"/>
          <p:nvPr/>
        </p:nvSpPr>
        <p:spPr>
          <a:xfrm>
            <a:off x="5965190" y="511175"/>
            <a:ext cx="3168650" cy="3298825"/>
          </a:xfrm>
          <a:prstGeom prst="rect">
            <a:avLst/>
          </a:prstGeom>
          <a:solidFill>
            <a:schemeClr val="hlink">
              <a:alpha val="50000"/>
            </a:schemeClr>
          </a:solidFill>
          <a:ln w="9525">
            <a:noFill/>
            <a:miter/>
          </a:ln>
        </p:spPr>
        <p:txBody>
          <a:bodyPr>
            <a:spAutoFit/>
          </a:bodyPr>
          <a:lstStyle/>
          <a:p>
            <a:pPr marR="0" defTabSz="914400">
              <a:lnSpc>
                <a:spcPct val="140000"/>
              </a:lnSpc>
              <a:spcBef>
                <a:spcPct val="50000"/>
              </a:spcBef>
              <a:buClrTx/>
              <a:buSzTx/>
              <a:defRPr/>
            </a:pPr>
            <a:r>
              <a:rPr kumimoji="0" lang="en-US" altLang="zh-CN" sz="2800" b="1" kern="1200" cap="none" spc="0" normalizeH="0" baseline="0" noProof="0">
                <a:solidFill>
                  <a:schemeClr val="tx2"/>
                </a:solidFill>
                <a:effectLst>
                  <a:outerShdw blurRad="38100" dist="38100" dir="2700000" algn="tl">
                    <a:srgbClr val="FFFFFF"/>
                  </a:outerShdw>
                </a:effectLst>
                <a:latin typeface="Times New Roman" panose="02020603050405020304" pitchFamily="18" charset="0"/>
                <a:ea typeface="宋体" panose="02010600030101010101" pitchFamily="2" charset="-122"/>
                <a:cs typeface="+mn-cs"/>
              </a:rPr>
              <a:t>        </a:t>
            </a:r>
            <a:r>
              <a:rPr kumimoji="0" lang="zh-CN" altLang="en-US" sz="2800" b="1" kern="1200" cap="none" spc="0" normalizeH="0" baseline="0" noProof="0">
                <a:solidFill>
                  <a:schemeClr val="tx2"/>
                </a:solidFill>
                <a:effectLst>
                  <a:outerShdw blurRad="38100" dist="38100" dir="2700000" algn="tl">
                    <a:srgbClr val="FFFFFF"/>
                  </a:outerShdw>
                </a:effectLst>
                <a:latin typeface="Times New Roman" panose="02020603050405020304" pitchFamily="18" charset="0"/>
                <a:ea typeface="宋体" panose="02010600030101010101" pitchFamily="2" charset="-122"/>
                <a:cs typeface="+mn-cs"/>
              </a:rPr>
              <a:t>我是第一个在没有取得胜利的停战协定上签字的美国司令官。</a:t>
            </a:r>
          </a:p>
          <a:p>
            <a:pPr marR="0" defTabSz="914400">
              <a:lnSpc>
                <a:spcPct val="140000"/>
              </a:lnSpc>
              <a:spcBef>
                <a:spcPct val="50000"/>
              </a:spcBef>
              <a:buClrTx/>
              <a:buSzTx/>
              <a:defRPr/>
            </a:pPr>
            <a:r>
              <a:rPr kumimoji="0" lang="zh-CN" altLang="en-US" sz="2800" b="1" kern="1200" cap="none" spc="0" normalizeH="0" baseline="0" noProof="0">
                <a:solidFill>
                  <a:schemeClr val="tx2"/>
                </a:solidFill>
                <a:effectLst>
                  <a:outerShdw blurRad="38100" dist="38100" dir="2700000" algn="tl">
                    <a:srgbClr val="FFFFFF"/>
                  </a:outerShdw>
                </a:effectLst>
                <a:latin typeface="Times New Roman" panose="02020603050405020304" pitchFamily="18" charset="0"/>
                <a:ea typeface="宋体" panose="02010600030101010101" pitchFamily="2" charset="-122"/>
                <a:cs typeface="+mn-cs"/>
              </a:rPr>
              <a:t>         </a:t>
            </a:r>
            <a:r>
              <a:rPr kumimoji="0" lang="en-US" altLang="zh-CN" sz="2800" b="1" kern="1200" cap="none" spc="0" normalizeH="0" baseline="0" noProof="0">
                <a:solidFill>
                  <a:schemeClr val="tx2"/>
                </a:solidFill>
                <a:effectLst>
                  <a:outerShdw blurRad="38100" dist="38100" dir="2700000" algn="tl">
                    <a:srgbClr val="FFFFFF"/>
                  </a:outerShdw>
                </a:effectLst>
                <a:latin typeface="Times New Roman" panose="02020603050405020304" pitchFamily="18" charset="0"/>
                <a:ea typeface="宋体" panose="02010600030101010101" pitchFamily="2" charset="-122"/>
                <a:cs typeface="+mn-cs"/>
              </a:rPr>
              <a:t>—</a:t>
            </a:r>
            <a:r>
              <a:rPr kumimoji="0" lang="zh-CN" altLang="en-US" sz="2800" b="1" kern="1200" cap="none" spc="0" normalizeH="0" baseline="0" noProof="0">
                <a:solidFill>
                  <a:schemeClr val="tx2"/>
                </a:solidFill>
                <a:effectLst>
                  <a:outerShdw blurRad="38100" dist="38100" dir="2700000" algn="tl">
                    <a:srgbClr val="FFFFFF"/>
                  </a:outerShdw>
                </a:effectLst>
                <a:latin typeface="Times New Roman" panose="02020603050405020304" pitchFamily="18" charset="0"/>
                <a:ea typeface="宋体" panose="02010600030101010101" pitchFamily="2" charset="-122"/>
                <a:cs typeface="+mn-cs"/>
              </a:rPr>
              <a:t>克拉克</a:t>
            </a:r>
          </a:p>
        </p:txBody>
      </p:sp>
      <p:sp>
        <p:nvSpPr>
          <p:cNvPr id="18438" name="Line 9"/>
          <p:cNvSpPr/>
          <p:nvPr/>
        </p:nvSpPr>
        <p:spPr>
          <a:xfrm>
            <a:off x="6165850" y="1752283"/>
            <a:ext cx="2017713" cy="0"/>
          </a:xfrm>
          <a:prstGeom prst="line">
            <a:avLst/>
          </a:prstGeom>
          <a:ln w="57150" cap="flat" cmpd="sng">
            <a:solidFill>
              <a:srgbClr val="F90735"/>
            </a:solidFill>
            <a:prstDash val="solid"/>
            <a:round/>
            <a:headEnd type="none" w="med" len="med"/>
            <a:tailEnd type="none" w="med" len="med"/>
          </a:ln>
        </p:spPr>
      </p:sp>
      <p:sp>
        <p:nvSpPr>
          <p:cNvPr id="37893" name="文本框 1"/>
          <p:cNvSpPr txBox="1"/>
          <p:nvPr/>
        </p:nvSpPr>
        <p:spPr>
          <a:xfrm>
            <a:off x="0" y="180975"/>
            <a:ext cx="612775" cy="3308350"/>
          </a:xfrm>
          <a:prstGeom prst="rect">
            <a:avLst/>
          </a:prstGeom>
          <a:noFill/>
          <a:ln w="9525">
            <a:noFill/>
          </a:ln>
        </p:spPr>
        <p:txBody>
          <a:bodyPr vert="eaVert" wrap="none" anchor="t" anchorCtr="0">
            <a:spAutoFit/>
          </a:bodyPr>
          <a:lstStyle/>
          <a:p>
            <a:pPr eaLnBrk="0" hangingPunct="0">
              <a:spcBef>
                <a:spcPct val="20000"/>
              </a:spcBef>
            </a:pPr>
            <a:r>
              <a:rPr lang="zh-CN" altLang="en-US" sz="2800" b="1" dirty="0">
                <a:latin typeface="宋体" panose="02010600030101010101" pitchFamily="2" charset="-122"/>
                <a:ea typeface="宋体" panose="02010600030101010101" pitchFamily="2" charset="-122"/>
              </a:rPr>
              <a:t>抗美援朝，保家卫国</a:t>
            </a:r>
            <a:endParaRPr lang="zh-CN" altLang="en-US" sz="2800" dirty="0">
              <a:latin typeface="Arial" panose="020B0604020202020204" pitchFamily="34" charset="0"/>
              <a:ea typeface="宋体" panose="02010600030101010101" pitchFamily="2" charset="-122"/>
            </a:endParaRPr>
          </a:p>
        </p:txBody>
      </p:sp>
      <p:sp>
        <p:nvSpPr>
          <p:cNvPr id="37894" name="内容占位符 2"/>
          <p:cNvSpPr>
            <a:spLocks noGrp="1"/>
          </p:cNvSpPr>
          <p:nvPr/>
        </p:nvSpPr>
        <p:spPr>
          <a:xfrm>
            <a:off x="66675" y="3825875"/>
            <a:ext cx="9077325" cy="4525963"/>
          </a:xfrm>
          <a:prstGeom prst="rect">
            <a:avLst/>
          </a:prstGeom>
          <a:noFill/>
          <a:ln w="9525">
            <a:noFill/>
          </a:ln>
        </p:spPr>
        <p:txBody>
          <a:bodyPr anchor="t" anchorCtr="0"/>
          <a:lstStyle/>
          <a:p>
            <a:pPr marL="342900" indent="-342900" eaLnBrk="0" hangingPunct="0">
              <a:spcBef>
                <a:spcPct val="20000"/>
              </a:spcBef>
              <a:buFont typeface="Arial" panose="020B0604020202020204" pitchFamily="34" charset="0"/>
              <a:buChar char="•"/>
            </a:pPr>
            <a:r>
              <a:rPr lang="zh-CN" altLang="en-US" sz="2800" dirty="0">
                <a:latin typeface="Arial" panose="020B0604020202020204" pitchFamily="34" charset="0"/>
                <a:ea typeface="宋体" panose="02010600030101010101" pitchFamily="2" charset="-122"/>
              </a:rPr>
              <a:t>抗美援朝战争的胜利，使100年饱受外国侵略欺凌的中国人民极大地激发起民族自尊心和</a:t>
            </a:r>
            <a:r>
              <a:rPr lang="zh-CN" altLang="en-US" sz="2800" dirty="0">
                <a:latin typeface="Arial" panose="020B0604020202020204" pitchFamily="34" charset="0"/>
                <a:ea typeface="宋体" panose="02010600030101010101" pitchFamily="2" charset="-122"/>
                <a:sym typeface="宋体" panose="02010600030101010101" pitchFamily="2" charset="-122"/>
              </a:rPr>
              <a:t>和</a:t>
            </a:r>
            <a:r>
              <a:rPr lang="zh-CN" altLang="en-US" sz="2800" dirty="0">
                <a:latin typeface="Arial" panose="020B0604020202020204" pitchFamily="34" charset="0"/>
                <a:ea typeface="宋体" panose="02010600030101010101" pitchFamily="2" charset="-122"/>
              </a:rPr>
              <a:t>自信心，使中国在军事上一洗百年耻辱，终于骄傲地自立于世界民族之林。从此，我军被喻为“英国女王皇冠上的一颗明珠”（蒙哥马利元帅语）而倍受其他各国军队的尊重。</a:t>
            </a:r>
          </a:p>
        </p:txBody>
      </p:sp>
      <p:sp>
        <p:nvSpPr>
          <p:cNvPr id="37895" name="矩形 7"/>
          <p:cNvSpPr/>
          <p:nvPr/>
        </p:nvSpPr>
        <p:spPr>
          <a:xfrm>
            <a:off x="685800" y="6019800"/>
            <a:ext cx="6781800" cy="461963"/>
          </a:xfrm>
          <a:prstGeom prst="rect">
            <a:avLst/>
          </a:prstGeom>
          <a:noFill/>
          <a:ln w="9525">
            <a:noFill/>
          </a:ln>
        </p:spPr>
        <p:txBody>
          <a:bodyPr anchor="t" anchorCtr="0">
            <a:spAutoFit/>
          </a:bodyPr>
          <a:lstStyle/>
          <a:p>
            <a:r>
              <a:rPr lang="zh-CN" altLang="en-US" sz="2400" b="1" dirty="0">
                <a:solidFill>
                  <a:srgbClr val="FF0000"/>
                </a:solidFill>
                <a:latin typeface="Arial" panose="020B0604020202020204" pitchFamily="34" charset="0"/>
                <a:ea typeface="宋体" panose="02010600030101010101" pitchFamily="2" charset="-122"/>
              </a:rPr>
              <a:t>“为什么战旗美如画，是英雄的鲜血染红了它！”</a:t>
            </a:r>
          </a:p>
        </p:txBody>
      </p:sp>
      <p:pic>
        <p:nvPicPr>
          <p:cNvPr id="37896" name="Picture 9" descr="C:\Users\dh\Desktop\QQ截图20201028104923.png"/>
          <p:cNvPicPr>
            <a:picLocks noChangeAspect="1"/>
          </p:cNvPicPr>
          <p:nvPr/>
        </p:nvPicPr>
        <p:blipFill>
          <a:blip r:embed="rId4"/>
          <a:stretch>
            <a:fillRect/>
          </a:stretch>
        </p:blipFill>
        <p:spPr>
          <a:xfrm>
            <a:off x="685800" y="152400"/>
            <a:ext cx="5181600" cy="3657600"/>
          </a:xfrm>
          <a:prstGeom prst="rect">
            <a:avLst/>
          </a:prstGeom>
          <a:noFill/>
          <a:ln w="9525">
            <a:noFill/>
          </a:ln>
        </p:spPr>
      </p:pic>
      <p:sp>
        <p:nvSpPr>
          <p:cNvPr id="2" name="文本框 1"/>
          <p:cNvSpPr txBox="1"/>
          <p:nvPr>
            <p:custDataLst>
              <p:tags r:id="rId1"/>
            </p:custDataLst>
          </p:nvPr>
        </p:nvSpPr>
        <p:spPr>
          <a:xfrm>
            <a:off x="5943600" y="76200"/>
            <a:ext cx="3335655" cy="598170"/>
          </a:xfrm>
          <a:prstGeom prst="rect">
            <a:avLst/>
          </a:prstGeom>
          <a:noFill/>
        </p:spPr>
        <p:txBody>
          <a:bodyPr wrap="square" rtlCol="0">
            <a:noAutofit/>
          </a:bodyPr>
          <a:lstStyle/>
          <a:p>
            <a:r>
              <a:rPr lang="zh-CN" altLang="en-US" sz="2800">
                <a:solidFill>
                  <a:srgbClr val="FF0000"/>
                </a:solidFill>
                <a:highlight>
                  <a:srgbClr val="FFFF00"/>
                </a:highlight>
              </a:rPr>
              <a:t>打出来的停战协定</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nodeType="afterEffect">
                                  <p:stCondLst>
                                    <p:cond delay="0"/>
                                  </p:stCondLst>
                                  <p:childTnLst>
                                    <p:set>
                                      <p:cBhvr>
                                        <p:cTn id="6" dur="1" fill="hold">
                                          <p:stCondLst>
                                            <p:cond delay="0"/>
                                          </p:stCondLst>
                                        </p:cTn>
                                        <p:tgtEl>
                                          <p:spTgt spid="18434"/>
                                        </p:tgtEl>
                                        <p:attrNameLst>
                                          <p:attrName>style.visibility</p:attrName>
                                        </p:attrNameLst>
                                      </p:cBhvr>
                                      <p:to>
                                        <p:strVal val="visible"/>
                                      </p:to>
                                    </p:set>
                                    <p:animEffect transition="in" filter="box(in)">
                                      <p:cBhvr>
                                        <p:cTn id="7" dur="500"/>
                                        <p:tgtEl>
                                          <p:spTgt spid="1843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8436"/>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184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6" grpId="0" bldLvl="0" animBg="1"/>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8914" name="内容占位符 2"/>
          <p:cNvSpPr>
            <a:spLocks noGrp="1"/>
          </p:cNvSpPr>
          <p:nvPr>
            <p:ph idx="1"/>
          </p:nvPr>
        </p:nvSpPr>
        <p:spPr>
          <a:xfrm>
            <a:off x="457200" y="228600"/>
            <a:ext cx="8229600" cy="4525963"/>
          </a:xfrm>
        </p:spPr>
        <p:txBody>
          <a:bodyPr vert="horz" wrap="square" lIns="91440" tIns="45720" rIns="91440" bIns="45720" anchor="t" anchorCtr="0"/>
          <a:lstStyle/>
          <a:p>
            <a:r>
              <a:rPr lang="zh-CN" altLang="zh-CN" sz="2800" b="1" dirty="0"/>
              <a:t>战后美军给志愿军下了一个定论:世界上能把步兵战术用到巅峰的唯有中国，也是世界上唯一一支可以用轻步兵围歼机械化现代部队的军队，这是任何国家也复制不了的传奇！</a:t>
            </a:r>
            <a:r>
              <a:rPr lang="zh-CN" altLang="en-US" sz="2800" b="1" dirty="0"/>
              <a:t>中国，自此成为世界规则的制定者和参与者，这，就是这场立国之战的意义！</a:t>
            </a:r>
            <a:endParaRPr lang="zh-CN" altLang="zh-CN" sz="2800" b="1" dirty="0"/>
          </a:p>
          <a:p>
            <a:r>
              <a:rPr lang="zh-CN" altLang="zh-CN" sz="2800" b="1" dirty="0"/>
              <a:t>陆军：</a:t>
            </a:r>
            <a:r>
              <a:rPr lang="en-US" altLang="zh-CN" sz="2800" b="1" dirty="0"/>
              <a:t>1</a:t>
            </a:r>
            <a:r>
              <a:rPr lang="zh-CN" altLang="en-US" sz="2800" b="1" dirty="0"/>
              <a:t>、纵深</a:t>
            </a:r>
            <a:r>
              <a:rPr lang="zh-CN" altLang="zh-CN" sz="2800" b="1" dirty="0"/>
              <a:t>穿插，</a:t>
            </a:r>
            <a:r>
              <a:rPr lang="zh-CN" altLang="en-US" sz="2800" b="1" dirty="0"/>
              <a:t>迂回分割，</a:t>
            </a:r>
            <a:r>
              <a:rPr lang="en-US" altLang="zh-CN" sz="2800" b="1" dirty="0"/>
              <a:t>2</a:t>
            </a:r>
            <a:r>
              <a:rPr lang="zh-CN" altLang="en-US" sz="2800" b="1" dirty="0"/>
              <a:t>、反斜面战术（上甘岭）；</a:t>
            </a:r>
            <a:r>
              <a:rPr lang="zh-CN" altLang="zh-CN" sz="2800" b="1" dirty="0"/>
              <a:t>空军：一域多层四四制</a:t>
            </a:r>
            <a:endParaRPr lang="en-US" altLang="zh-CN" sz="2800" b="1" dirty="0"/>
          </a:p>
          <a:p>
            <a:pPr>
              <a:buNone/>
            </a:pPr>
            <a:endParaRPr lang="zh-CN" altLang="zh-CN" sz="2800" b="1" dirty="0"/>
          </a:p>
          <a:p>
            <a:endParaRPr lang="zh-CN" altLang="en-US" dirty="0"/>
          </a:p>
          <a:p>
            <a:endParaRPr lang="zh-CN" altLang="en-US" dirty="0"/>
          </a:p>
        </p:txBody>
      </p:sp>
      <p:sp>
        <p:nvSpPr>
          <p:cNvPr id="38915" name="TextBox 8"/>
          <p:cNvSpPr txBox="1"/>
          <p:nvPr/>
        </p:nvSpPr>
        <p:spPr>
          <a:xfrm>
            <a:off x="228600" y="4267200"/>
            <a:ext cx="8686800" cy="1014730"/>
          </a:xfrm>
          <a:prstGeom prst="rect">
            <a:avLst/>
          </a:prstGeom>
          <a:noFill/>
          <a:ln w="9525" cap="flat" cmpd="sng">
            <a:solidFill>
              <a:srgbClr val="C00000"/>
            </a:solidFill>
            <a:prstDash val="solid"/>
            <a:miter/>
            <a:headEnd type="none" w="med" len="med"/>
            <a:tailEnd type="none" w="med" len="med"/>
          </a:ln>
        </p:spPr>
        <p:txBody>
          <a:bodyPr anchor="t" anchorCtr="0">
            <a:spAutoFit/>
          </a:bodyPr>
          <a:lstStyle/>
          <a:p>
            <a:r>
              <a:rPr lang="zh-CN" altLang="en-US" dirty="0">
                <a:latin typeface="Arial" panose="020B0604020202020204" pitchFamily="34" charset="0"/>
                <a:ea typeface="宋体" panose="02010600030101010101" pitchFamily="2" charset="-122"/>
              </a:rPr>
              <a:t>     </a:t>
            </a:r>
            <a:r>
              <a:rPr lang="zh-CN" altLang="en-US" sz="2000" dirty="0">
                <a:latin typeface="Arial" panose="020B0604020202020204" pitchFamily="34" charset="0"/>
                <a:ea typeface="宋体" panose="02010600030101010101" pitchFamily="2" charset="-122"/>
              </a:rPr>
              <a:t>中国人民志愿军的穿插迂回分割，“三三制”的班战术，要求将军师级的指挥员意图贯彻到班、每个战士，每个战士成为一个节点，每个战士能领会上级意图。               </a:t>
            </a:r>
            <a:r>
              <a:rPr lang="zh-CN" altLang="en-US" sz="2000" dirty="0">
                <a:solidFill>
                  <a:srgbClr val="C00000"/>
                </a:solidFill>
                <a:latin typeface="华文新魏" panose="02010800040101010101" pitchFamily="2" charset="-122"/>
                <a:ea typeface="华文新魏" panose="02010800040101010101" pitchFamily="2" charset="-122"/>
              </a:rPr>
              <a:t>我军具有网络战天然优势</a:t>
            </a:r>
          </a:p>
        </p:txBody>
      </p:sp>
      <p:sp>
        <p:nvSpPr>
          <p:cNvPr id="38916" name="TextBox 10"/>
          <p:cNvSpPr txBox="1"/>
          <p:nvPr/>
        </p:nvSpPr>
        <p:spPr>
          <a:xfrm>
            <a:off x="228600" y="3810000"/>
            <a:ext cx="3519488" cy="400050"/>
          </a:xfrm>
          <a:prstGeom prst="rect">
            <a:avLst/>
          </a:prstGeom>
          <a:noFill/>
          <a:ln w="9525" cap="flat" cmpd="sng">
            <a:solidFill>
              <a:srgbClr val="0070C0"/>
            </a:solidFill>
            <a:prstDash val="solid"/>
            <a:miter/>
            <a:headEnd type="none" w="med" len="med"/>
            <a:tailEnd type="none" w="med" len="med"/>
          </a:ln>
        </p:spPr>
        <p:txBody>
          <a:bodyPr wrap="none" anchor="t" anchorCtr="0">
            <a:spAutoFit/>
          </a:bodyPr>
          <a:lstStyle/>
          <a:p>
            <a:r>
              <a:rPr lang="zh-CN" altLang="en-US" sz="2000" dirty="0">
                <a:solidFill>
                  <a:srgbClr val="C00000"/>
                </a:solidFill>
                <a:latin typeface="Arial" panose="020B0604020202020204" pitchFamily="34" charset="0"/>
                <a:ea typeface="宋体" panose="02010600030101010101" pitchFamily="2" charset="-122"/>
              </a:rPr>
              <a:t>大型文献纪录片：</a:t>
            </a:r>
            <a:r>
              <a:rPr lang="en-US" altLang="zh-CN" sz="2000" dirty="0">
                <a:solidFill>
                  <a:srgbClr val="C00000"/>
                </a:solidFill>
                <a:latin typeface="Arial" panose="020B0604020202020204" pitchFamily="34" charset="0"/>
                <a:ea typeface="宋体" panose="02010600030101010101" pitchFamily="2" charset="-122"/>
              </a:rPr>
              <a:t>《</a:t>
            </a:r>
            <a:r>
              <a:rPr lang="zh-CN" altLang="en-US" sz="2000" dirty="0">
                <a:solidFill>
                  <a:srgbClr val="C00000"/>
                </a:solidFill>
                <a:latin typeface="Arial" panose="020B0604020202020204" pitchFamily="34" charset="0"/>
                <a:ea typeface="宋体" panose="02010600030101010101" pitchFamily="2" charset="-122"/>
              </a:rPr>
              <a:t>铁在烧</a:t>
            </a:r>
            <a:r>
              <a:rPr lang="en-US" altLang="zh-CN" sz="2000" dirty="0">
                <a:solidFill>
                  <a:srgbClr val="C00000"/>
                </a:solidFill>
                <a:latin typeface="Arial" panose="020B0604020202020204" pitchFamily="34" charset="0"/>
                <a:ea typeface="宋体" panose="02010600030101010101" pitchFamily="2" charset="-122"/>
              </a:rPr>
              <a:t>》</a:t>
            </a:r>
            <a:endParaRPr lang="zh-CN" altLang="en-US" sz="2000" dirty="0">
              <a:solidFill>
                <a:srgbClr val="C00000"/>
              </a:solidFill>
              <a:latin typeface="Arial" panose="020B0604020202020204" pitchFamily="34" charset="0"/>
              <a:ea typeface="宋体" panose="02010600030101010101" pitchFamily="2" charset="-122"/>
            </a:endParaRPr>
          </a:p>
        </p:txBody>
      </p:sp>
      <p:sp>
        <p:nvSpPr>
          <p:cNvPr id="38917" name="TextBox 6"/>
          <p:cNvSpPr txBox="1"/>
          <p:nvPr/>
        </p:nvSpPr>
        <p:spPr>
          <a:xfrm>
            <a:off x="228600" y="5410200"/>
            <a:ext cx="6494463" cy="923925"/>
          </a:xfrm>
          <a:prstGeom prst="rect">
            <a:avLst/>
          </a:prstGeom>
          <a:noFill/>
          <a:ln w="9525" cap="flat" cmpd="sng">
            <a:solidFill>
              <a:srgbClr val="FF0000"/>
            </a:solidFill>
            <a:prstDash val="solid"/>
            <a:miter/>
            <a:headEnd type="none" w="med" len="med"/>
            <a:tailEnd type="none" w="med" len="med"/>
          </a:ln>
        </p:spPr>
        <p:txBody>
          <a:bodyPr wrap="none" anchor="t" anchorCtr="0">
            <a:spAutoFit/>
          </a:bodyPr>
          <a:lstStyle/>
          <a:p>
            <a:r>
              <a:rPr lang="zh-CN" altLang="en-US" b="1" dirty="0">
                <a:latin typeface="Arial" panose="020B0604020202020204" pitchFamily="34" charset="0"/>
                <a:ea typeface="宋体" panose="02010600030101010101" pitchFamily="2" charset="-122"/>
              </a:rPr>
              <a:t>铁原阻击战：</a:t>
            </a:r>
            <a:r>
              <a:rPr lang="en-US" altLang="zh-CN" b="1" dirty="0">
                <a:latin typeface="Arial" panose="020B0604020202020204" pitchFamily="34" charset="0"/>
                <a:ea typeface="宋体" panose="02010600030101010101" pitchFamily="2" charset="-122"/>
              </a:rPr>
              <a:t>63</a:t>
            </a:r>
            <a:r>
              <a:rPr lang="zh-CN" altLang="en-US" b="1" dirty="0">
                <a:latin typeface="Arial" panose="020B0604020202020204" pitchFamily="34" charset="0"/>
                <a:ea typeface="宋体" panose="02010600030101010101" pitchFamily="2" charset="-122"/>
              </a:rPr>
              <a:t>军</a:t>
            </a:r>
            <a:r>
              <a:rPr lang="en-US" altLang="zh-CN" b="1" dirty="0">
                <a:latin typeface="Arial" panose="020B0604020202020204" pitchFamily="34" charset="0"/>
                <a:ea typeface="宋体" panose="02010600030101010101" pitchFamily="2" charset="-122"/>
              </a:rPr>
              <a:t>4</a:t>
            </a:r>
            <a:r>
              <a:rPr lang="zh-CN" altLang="en-US" b="1" dirty="0">
                <a:latin typeface="Arial" panose="020B0604020202020204" pitchFamily="34" charset="0"/>
                <a:ea typeface="宋体" panose="02010600030101010101" pitchFamily="2" charset="-122"/>
              </a:rPr>
              <a:t>万 </a:t>
            </a:r>
            <a:r>
              <a:rPr lang="en-US" altLang="zh-CN" b="1" dirty="0">
                <a:latin typeface="Arial" panose="020B0604020202020204" pitchFamily="34" charset="0"/>
                <a:ea typeface="宋体" panose="02010600030101010101" pitchFamily="2" charset="-122"/>
              </a:rPr>
              <a:t>vs 9</a:t>
            </a:r>
            <a:r>
              <a:rPr lang="zh-CN" altLang="en-US" b="1" dirty="0">
                <a:latin typeface="Arial" panose="020B0604020202020204" pitchFamily="34" charset="0"/>
                <a:ea typeface="宋体" panose="02010600030101010101" pitchFamily="2" charset="-122"/>
              </a:rPr>
              <a:t>万美军        </a:t>
            </a:r>
            <a:r>
              <a:rPr lang="en-US" altLang="zh-CN" b="1" dirty="0">
                <a:latin typeface="Arial" panose="020B0604020202020204" pitchFamily="34" charset="0"/>
                <a:ea typeface="宋体" panose="02010600030101010101" pitchFamily="2" charset="-122"/>
              </a:rPr>
              <a:t>189</a:t>
            </a:r>
            <a:r>
              <a:rPr lang="zh-CN" altLang="en-US" b="1" dirty="0">
                <a:latin typeface="Arial" panose="020B0604020202020204" pitchFamily="34" charset="0"/>
                <a:ea typeface="宋体" panose="02010600030101010101" pitchFamily="2" charset="-122"/>
              </a:rPr>
              <a:t>师</a:t>
            </a:r>
            <a:r>
              <a:rPr lang="en-US" altLang="zh-CN" b="1" dirty="0">
                <a:latin typeface="Arial" panose="020B0604020202020204" pitchFamily="34" charset="0"/>
                <a:ea typeface="宋体" panose="02010600030101010101" pitchFamily="2" charset="-122"/>
              </a:rPr>
              <a:t>1.4</a:t>
            </a:r>
            <a:r>
              <a:rPr lang="zh-CN" altLang="en-US" b="1" dirty="0">
                <a:latin typeface="Arial" panose="020B0604020202020204" pitchFamily="34" charset="0"/>
                <a:ea typeface="宋体" panose="02010600030101010101" pitchFamily="2" charset="-122"/>
              </a:rPr>
              <a:t>万 </a:t>
            </a:r>
            <a:r>
              <a:rPr lang="en-US" altLang="zh-CN" b="1" dirty="0">
                <a:latin typeface="Arial" panose="020B0604020202020204" pitchFamily="34" charset="0"/>
                <a:ea typeface="宋体" panose="02010600030101010101" pitchFamily="2" charset="-122"/>
              </a:rPr>
              <a:t>vs 5</a:t>
            </a:r>
            <a:r>
              <a:rPr lang="zh-CN" altLang="en-US" b="1" dirty="0">
                <a:latin typeface="Arial" panose="020B0604020202020204" pitchFamily="34" charset="0"/>
                <a:ea typeface="宋体" panose="02010600030101010101" pitchFamily="2" charset="-122"/>
              </a:rPr>
              <a:t>万美军</a:t>
            </a:r>
            <a:endParaRPr lang="en-US" altLang="zh-CN" b="1" dirty="0">
              <a:latin typeface="Arial" panose="020B0604020202020204" pitchFamily="34" charset="0"/>
              <a:ea typeface="宋体" panose="02010600030101010101" pitchFamily="2" charset="-122"/>
            </a:endParaRPr>
          </a:p>
          <a:p>
            <a:r>
              <a:rPr lang="en-US" altLang="zh-CN" b="1" dirty="0">
                <a:latin typeface="Arial" panose="020B0604020202020204" pitchFamily="34" charset="0"/>
                <a:ea typeface="宋体" panose="02010600030101010101" pitchFamily="2" charset="-122"/>
              </a:rPr>
              <a:t>189</a:t>
            </a:r>
            <a:r>
              <a:rPr lang="zh-CN" altLang="en-US" b="1" dirty="0">
                <a:latin typeface="Arial" panose="020B0604020202020204" pitchFamily="34" charset="0"/>
                <a:ea typeface="宋体" panose="02010600030101010101" pitchFamily="2" charset="-122"/>
              </a:rPr>
              <a:t>师师长蔡长元下令全师解散，以连排为单位构筑</a:t>
            </a:r>
            <a:r>
              <a:rPr lang="en-US" altLang="zh-CN" b="1" dirty="0">
                <a:latin typeface="Arial" panose="020B0604020202020204" pitchFamily="34" charset="0"/>
                <a:ea typeface="宋体" panose="02010600030101010101" pitchFamily="2" charset="-122"/>
              </a:rPr>
              <a:t>200</a:t>
            </a:r>
            <a:r>
              <a:rPr lang="zh-CN" altLang="en-US" b="1" dirty="0">
                <a:latin typeface="Arial" panose="020B0604020202020204" pitchFamily="34" charset="0"/>
                <a:ea typeface="宋体" panose="02010600030101010101" pitchFamily="2" charset="-122"/>
              </a:rPr>
              <a:t>多个阵</a:t>
            </a:r>
            <a:endParaRPr lang="en-US" altLang="zh-CN" b="1" dirty="0">
              <a:latin typeface="Arial" panose="020B0604020202020204" pitchFamily="34" charset="0"/>
              <a:ea typeface="宋体" panose="02010600030101010101" pitchFamily="2" charset="-122"/>
            </a:endParaRPr>
          </a:p>
          <a:p>
            <a:r>
              <a:rPr lang="zh-CN" altLang="en-US" b="1" dirty="0">
                <a:latin typeface="Arial" panose="020B0604020202020204" pitchFamily="34" charset="0"/>
                <a:ea typeface="宋体" panose="02010600030101010101" pitchFamily="2" charset="-122"/>
              </a:rPr>
              <a:t>地阻击美军</a:t>
            </a:r>
          </a:p>
        </p:txBody>
      </p:sp>
      <p:cxnSp>
        <p:nvCxnSpPr>
          <p:cNvPr id="9" name="直接连接符 8"/>
          <p:cNvCxnSpPr/>
          <p:nvPr/>
        </p:nvCxnSpPr>
        <p:spPr>
          <a:xfrm>
            <a:off x="1905000" y="5105400"/>
            <a:ext cx="914400" cy="1588"/>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sp>
        <p:nvSpPr>
          <p:cNvPr id="38919" name="文本框 2"/>
          <p:cNvSpPr txBox="1"/>
          <p:nvPr/>
        </p:nvSpPr>
        <p:spPr>
          <a:xfrm>
            <a:off x="6723063" y="5283200"/>
            <a:ext cx="2316162" cy="1198563"/>
          </a:xfrm>
          <a:prstGeom prst="rect">
            <a:avLst/>
          </a:prstGeom>
          <a:noFill/>
          <a:ln w="9525">
            <a:noFill/>
          </a:ln>
        </p:spPr>
        <p:txBody>
          <a:bodyPr wrap="none" anchor="t" anchorCtr="0">
            <a:spAutoFit/>
          </a:bodyPr>
          <a:lstStyle/>
          <a:p>
            <a:r>
              <a:rPr lang="zh-CN" altLang="en-US" sz="2400">
                <a:latin typeface="Arial" panose="020B0604020202020204" pitchFamily="34" charset="0"/>
                <a:ea typeface="宋体" panose="02010600030101010101" pitchFamily="2" charset="-122"/>
              </a:rPr>
              <a:t>撒豆成兵，以空</a:t>
            </a:r>
          </a:p>
          <a:p>
            <a:r>
              <a:rPr lang="zh-CN" altLang="en-US" sz="2400">
                <a:latin typeface="Arial" panose="020B0604020202020204" pitchFamily="34" charset="0"/>
                <a:ea typeface="宋体" panose="02010600030101010101" pitchFamily="2" charset="-122"/>
              </a:rPr>
              <a:t>间换时间，用生</a:t>
            </a:r>
          </a:p>
          <a:p>
            <a:r>
              <a:rPr lang="zh-CN" altLang="en-US" sz="2400">
                <a:latin typeface="Arial" panose="020B0604020202020204" pitchFamily="34" charset="0"/>
                <a:ea typeface="宋体" panose="02010600030101010101" pitchFamily="2" charset="-122"/>
              </a:rPr>
              <a:t>命换时间</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7" name="Picture 7" descr="U2883P112T3D238975F1819DT20080623144318"/>
          <p:cNvPicPr>
            <a:picLocks noChangeAspect="1"/>
          </p:cNvPicPr>
          <p:nvPr>
            <p:custDataLst>
              <p:tags r:id="rId1"/>
            </p:custDataLst>
          </p:nvPr>
        </p:nvPicPr>
        <p:blipFill>
          <a:blip r:embed="rId3"/>
          <a:stretch>
            <a:fillRect/>
          </a:stretch>
        </p:blipFill>
        <p:spPr>
          <a:xfrm>
            <a:off x="341313" y="2022475"/>
            <a:ext cx="3816350" cy="3633788"/>
          </a:xfrm>
          <a:prstGeom prst="rect">
            <a:avLst/>
          </a:prstGeom>
          <a:noFill/>
          <a:ln w="9525">
            <a:noFill/>
          </a:ln>
          <a:effectLst>
            <a:outerShdw dist="107763" dir="2699999" algn="ctr" rotWithShape="0">
              <a:srgbClr val="F90735">
                <a:alpha val="50000"/>
              </a:srgbClr>
            </a:outerShdw>
          </a:effectLst>
        </p:spPr>
      </p:pic>
      <p:sp>
        <p:nvSpPr>
          <p:cNvPr id="19459" name="Text Box 8"/>
          <p:cNvSpPr txBox="1"/>
          <p:nvPr/>
        </p:nvSpPr>
        <p:spPr>
          <a:xfrm>
            <a:off x="341313" y="741363"/>
            <a:ext cx="4897437" cy="579437"/>
          </a:xfrm>
          <a:prstGeom prst="rect">
            <a:avLst/>
          </a:prstGeom>
          <a:noFill/>
          <a:ln w="9525">
            <a:noFill/>
          </a:ln>
        </p:spPr>
        <p:txBody>
          <a:bodyPr anchor="ctr" anchorCtr="0">
            <a:spAutoFit/>
          </a:bodyPr>
          <a:lstStyle/>
          <a:p>
            <a:pPr eaLnBrk="0" hangingPunct="0">
              <a:spcBef>
                <a:spcPct val="20000"/>
              </a:spcBef>
            </a:pPr>
            <a:r>
              <a:rPr lang="zh-CN" altLang="en-US" sz="3200" b="1" dirty="0">
                <a:latin typeface="宋体" panose="02010600030101010101" pitchFamily="2" charset="-122"/>
                <a:ea typeface="宋体" panose="02010600030101010101" pitchFamily="2" charset="-122"/>
              </a:rPr>
              <a:t>抗美援朝，保家卫国</a:t>
            </a:r>
          </a:p>
        </p:txBody>
      </p:sp>
      <p:sp>
        <p:nvSpPr>
          <p:cNvPr id="39939" name="Text Box 11"/>
          <p:cNvSpPr txBox="1"/>
          <p:nvPr/>
        </p:nvSpPr>
        <p:spPr>
          <a:xfrm>
            <a:off x="4572000" y="2357438"/>
            <a:ext cx="3959225" cy="3298825"/>
          </a:xfrm>
          <a:prstGeom prst="rect">
            <a:avLst/>
          </a:prstGeom>
          <a:solidFill>
            <a:schemeClr val="hlink">
              <a:alpha val="50195"/>
            </a:schemeClr>
          </a:solidFill>
          <a:ln w="9525">
            <a:noFill/>
          </a:ln>
        </p:spPr>
        <p:txBody>
          <a:bodyPr anchor="t" anchorCtr="0">
            <a:spAutoFit/>
          </a:bodyPr>
          <a:lstStyle/>
          <a:p>
            <a:pPr>
              <a:lnSpc>
                <a:spcPct val="150000"/>
              </a:lnSpc>
              <a:spcBef>
                <a:spcPct val="50000"/>
              </a:spcBef>
            </a:pPr>
            <a:r>
              <a:rPr lang="en-US" altLang="zh-CN" sz="2800" b="1" dirty="0">
                <a:latin typeface="Times New Roman" panose="02020603050405020304" pitchFamily="18" charset="0"/>
                <a:ea typeface="黑体" panose="02010609060101010101" pitchFamily="49" charset="-122"/>
              </a:rPr>
              <a:t>        </a:t>
            </a:r>
            <a:r>
              <a:rPr lang="zh-CN" altLang="en-US" sz="2800" b="1" dirty="0">
                <a:latin typeface="Times New Roman" panose="02020603050405020304" pitchFamily="18" charset="0"/>
                <a:ea typeface="黑体" panose="02010609060101010101" pitchFamily="49" charset="-122"/>
              </a:rPr>
              <a:t>西方侵略者几百年来，只要在东方一个海岸上架起几尊大炮，就可以霸占一个国家的时代，一去不复返了！</a:t>
            </a:r>
          </a:p>
        </p:txBody>
      </p:sp>
      <p:pic>
        <p:nvPicPr>
          <p:cNvPr id="39940" name="Picture 4" descr="C:\Users\dh\Desktop\QQ截图20201012153353.png"/>
          <p:cNvPicPr>
            <a:picLocks noChangeAspect="1"/>
          </p:cNvPicPr>
          <p:nvPr/>
        </p:nvPicPr>
        <p:blipFill>
          <a:blip r:embed="rId4"/>
          <a:stretch>
            <a:fillRect/>
          </a:stretch>
        </p:blipFill>
        <p:spPr>
          <a:xfrm>
            <a:off x="4572000" y="152400"/>
            <a:ext cx="3962400" cy="2209800"/>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9459"/>
                                        </p:tgtEl>
                                        <p:attrNameLst>
                                          <p:attrName>style.visibility</p:attrName>
                                        </p:attrNameLst>
                                      </p:cBhvr>
                                      <p:to>
                                        <p:strVal val="visible"/>
                                      </p:to>
                                    </p:set>
                                    <p:animEffect transition="in" filter="wipe(left)">
                                      <p:cBhvr>
                                        <p:cTn id="7" dur="500"/>
                                        <p:tgtEl>
                                          <p:spTgt spid="194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59"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Text Box 4"/>
          <p:cNvSpPr txBox="1"/>
          <p:nvPr/>
        </p:nvSpPr>
        <p:spPr>
          <a:xfrm>
            <a:off x="544512" y="502133"/>
            <a:ext cx="8286750" cy="579438"/>
          </a:xfrm>
          <a:prstGeom prst="rect">
            <a:avLst/>
          </a:prstGeom>
          <a:noFill/>
          <a:ln w="9525">
            <a:noFill/>
          </a:ln>
        </p:spPr>
        <p:txBody>
          <a:bodyPr anchor="t" anchorCtr="0">
            <a:spAutoFit/>
          </a:bodyPr>
          <a:lstStyle/>
          <a:p>
            <a:pPr eaLnBrk="0" hangingPunct="0">
              <a:spcBef>
                <a:spcPct val="20000"/>
              </a:spcBef>
            </a:pPr>
            <a:r>
              <a:rPr lang="zh-CN" altLang="en-US" sz="3200" b="1" dirty="0">
                <a:latin typeface="黑体" panose="02010609060101010101" pitchFamily="49" charset="-122"/>
                <a:ea typeface="黑体" panose="02010609060101010101" pitchFamily="49" charset="-122"/>
              </a:rPr>
              <a:t>第二阶段：全面建设时期（</a:t>
            </a:r>
            <a:r>
              <a:rPr lang="en-US" altLang="zh-CN" sz="3200" b="1" dirty="0">
                <a:latin typeface="黑体" panose="02010609060101010101" pitchFamily="49" charset="-122"/>
                <a:ea typeface="黑体" panose="02010609060101010101" pitchFamily="49" charset="-122"/>
              </a:rPr>
              <a:t>1954 </a:t>
            </a:r>
            <a:r>
              <a:rPr lang="en-US" altLang="zh-CN" sz="3200" b="1" dirty="0">
                <a:latin typeface="Times New Roman" panose="02020603050405020304" pitchFamily="18" charset="0"/>
                <a:ea typeface="黑体" panose="02010609060101010101" pitchFamily="49" charset="-122"/>
              </a:rPr>
              <a:t>—</a:t>
            </a:r>
            <a:r>
              <a:rPr lang="en-US" altLang="zh-CN" sz="3200" b="1" dirty="0">
                <a:latin typeface="黑体" panose="02010609060101010101" pitchFamily="49" charset="-122"/>
                <a:ea typeface="黑体" panose="02010609060101010101" pitchFamily="49" charset="-122"/>
              </a:rPr>
              <a:t> 1965</a:t>
            </a:r>
            <a:r>
              <a:rPr lang="zh-CN" altLang="en-US" sz="3200" b="1" dirty="0">
                <a:latin typeface="黑体" panose="02010609060101010101" pitchFamily="49" charset="-122"/>
                <a:ea typeface="黑体" panose="02010609060101010101" pitchFamily="49" charset="-122"/>
              </a:rPr>
              <a:t>）</a:t>
            </a:r>
          </a:p>
        </p:txBody>
      </p:sp>
      <p:sp>
        <p:nvSpPr>
          <p:cNvPr id="20483" name="Text Box 5"/>
          <p:cNvSpPr txBox="1"/>
          <p:nvPr/>
        </p:nvSpPr>
        <p:spPr>
          <a:xfrm>
            <a:off x="694543" y="1218096"/>
            <a:ext cx="6840537" cy="523875"/>
          </a:xfrm>
          <a:prstGeom prst="rect">
            <a:avLst/>
          </a:prstGeom>
          <a:noFill/>
          <a:ln w="9525">
            <a:noFill/>
          </a:ln>
        </p:spPr>
        <p:txBody>
          <a:bodyPr anchor="t" anchorCtr="0">
            <a:spAutoFit/>
          </a:bodyPr>
          <a:lstStyle/>
          <a:p>
            <a:pPr>
              <a:spcBef>
                <a:spcPct val="50000"/>
              </a:spcBef>
            </a:pPr>
            <a:r>
              <a:rPr lang="zh-CN" altLang="en-US" sz="2800" b="1" dirty="0">
                <a:latin typeface="宋体" panose="02010600030101010101" pitchFamily="2" charset="-122"/>
                <a:ea typeface="宋体" panose="02010600030101010101" pitchFamily="2" charset="-122"/>
              </a:rPr>
              <a:t>一是拉开了国防和军队现代化建设的序幕</a:t>
            </a:r>
          </a:p>
        </p:txBody>
      </p:sp>
      <p:sp>
        <p:nvSpPr>
          <p:cNvPr id="20484" name="Text Box 6"/>
          <p:cNvSpPr txBox="1"/>
          <p:nvPr/>
        </p:nvSpPr>
        <p:spPr>
          <a:xfrm>
            <a:off x="800099" y="2385534"/>
            <a:ext cx="7775575" cy="2693988"/>
          </a:xfrm>
          <a:prstGeom prst="rect">
            <a:avLst/>
          </a:prstGeom>
          <a:noFill/>
          <a:ln w="9525">
            <a:noFill/>
          </a:ln>
        </p:spPr>
        <p:txBody>
          <a:bodyPr anchor="t" anchorCtr="0">
            <a:spAutoFit/>
          </a:bodyPr>
          <a:lstStyle/>
          <a:p>
            <a:pPr eaLnBrk="0" hangingPunct="0">
              <a:lnSpc>
                <a:spcPct val="150000"/>
              </a:lnSpc>
              <a:spcBef>
                <a:spcPct val="20000"/>
              </a:spcBef>
            </a:pPr>
            <a:r>
              <a:rPr lang="en-US" altLang="zh-CN" sz="3600" b="1" dirty="0">
                <a:solidFill>
                  <a:schemeClr val="bg2"/>
                </a:solidFill>
                <a:latin typeface="Times New Roman" panose="02020603050405020304" pitchFamily="18" charset="0"/>
                <a:ea typeface="隶书" panose="02010509060101010101" pitchFamily="49" charset="-122"/>
              </a:rPr>
              <a:t>        </a:t>
            </a:r>
            <a:r>
              <a:rPr lang="zh-CN" altLang="en-US" sz="3600" b="1" dirty="0">
                <a:latin typeface="Times New Roman" panose="02020603050405020304" pitchFamily="18" charset="0"/>
                <a:ea typeface="隶书" panose="02010509060101010101" pitchFamily="49" charset="-122"/>
              </a:rPr>
              <a:t>建设我军成为世界上第二支最优良的现代化的革命军队。</a:t>
            </a:r>
          </a:p>
          <a:p>
            <a:pPr eaLnBrk="0" hangingPunct="0">
              <a:lnSpc>
                <a:spcPct val="150000"/>
              </a:lnSpc>
              <a:spcBef>
                <a:spcPct val="20000"/>
              </a:spcBef>
            </a:pPr>
            <a:endParaRPr lang="en-US" altLang="zh-CN" sz="3600" b="1" dirty="0">
              <a:solidFill>
                <a:srgbClr val="FF0000"/>
              </a:solidFill>
              <a:latin typeface="华文新魏" panose="02010800040101010101" pitchFamily="2" charset="-122"/>
              <a:ea typeface="华文新魏" panose="02010800040101010101" pitchFamily="2" charset="-122"/>
            </a:endParaRPr>
          </a:p>
        </p:txBody>
      </p:sp>
      <p:sp>
        <p:nvSpPr>
          <p:cNvPr id="20485" name="Text Box 7"/>
          <p:cNvSpPr txBox="1"/>
          <p:nvPr/>
        </p:nvSpPr>
        <p:spPr>
          <a:xfrm>
            <a:off x="966810" y="1800855"/>
            <a:ext cx="5457825" cy="708025"/>
          </a:xfrm>
          <a:prstGeom prst="rect">
            <a:avLst/>
          </a:prstGeom>
          <a:noFill/>
          <a:ln w="9525">
            <a:noFill/>
          </a:ln>
          <a:effectLst>
            <a:outerShdw dist="35921" dir="2699999" algn="ctr" rotWithShape="0">
              <a:schemeClr val="tx1"/>
            </a:outerShdw>
          </a:effectLst>
        </p:spPr>
        <p:txBody>
          <a:bodyPr wrap="none" anchor="t" anchorCtr="0">
            <a:spAutoFit/>
          </a:bodyPr>
          <a:lstStyle/>
          <a:p>
            <a:pPr algn="ctr" eaLnBrk="0" hangingPunct="0">
              <a:spcBef>
                <a:spcPct val="20000"/>
              </a:spcBef>
              <a:buSzTx/>
            </a:pPr>
            <a:r>
              <a:rPr lang="zh-CN" altLang="en-US" sz="4000" b="1" dirty="0">
                <a:solidFill>
                  <a:srgbClr val="FF0000"/>
                </a:solidFill>
                <a:latin typeface="Times New Roman" panose="02020603050405020304" pitchFamily="18" charset="0"/>
                <a:ea typeface="黑体" panose="02010609060101010101" pitchFamily="49" charset="-122"/>
              </a:rPr>
              <a:t>国防和军队建设总方针 </a:t>
            </a:r>
          </a:p>
        </p:txBody>
      </p:sp>
      <p:sp>
        <p:nvSpPr>
          <p:cNvPr id="20486" name="Line 8"/>
          <p:cNvSpPr/>
          <p:nvPr/>
        </p:nvSpPr>
        <p:spPr>
          <a:xfrm>
            <a:off x="1931216" y="3962386"/>
            <a:ext cx="3529012" cy="0"/>
          </a:xfrm>
          <a:prstGeom prst="line">
            <a:avLst/>
          </a:prstGeom>
          <a:ln w="57150" cap="flat" cmpd="sng">
            <a:solidFill>
              <a:srgbClr val="F90735"/>
            </a:solidFill>
            <a:prstDash val="solid"/>
            <a:round/>
            <a:headEnd type="none" w="med" len="med"/>
            <a:tailEnd type="none" w="med" len="med"/>
          </a:ln>
        </p:spPr>
      </p:sp>
      <p:sp>
        <p:nvSpPr>
          <p:cNvPr id="40966" name="文本框 1"/>
          <p:cNvSpPr txBox="1"/>
          <p:nvPr/>
        </p:nvSpPr>
        <p:spPr>
          <a:xfrm>
            <a:off x="122237" y="4098383"/>
            <a:ext cx="8899525" cy="2062103"/>
          </a:xfrm>
          <a:prstGeom prst="rect">
            <a:avLst/>
          </a:prstGeom>
          <a:noFill/>
          <a:ln w="9525">
            <a:noFill/>
          </a:ln>
        </p:spPr>
        <p:txBody>
          <a:bodyPr wrap="square" anchor="t" anchorCtr="0">
            <a:spAutoFit/>
          </a:bodyPr>
          <a:lstStyle/>
          <a:p>
            <a:r>
              <a:rPr lang="zh-CN" altLang="en-US" sz="3200" dirty="0">
                <a:latin typeface="华文新魏" panose="02010800040101010101" pitchFamily="2" charset="-122"/>
                <a:ea typeface="华文新魏" panose="02010800040101010101" pitchFamily="2" charset="-122"/>
              </a:rPr>
              <a:t>抗美援朝：志愿军以一军对三军，以平面对立体</a:t>
            </a:r>
            <a:endParaRPr lang="en-US" altLang="zh-CN" sz="3200" dirty="0">
              <a:latin typeface="华文新魏" panose="02010800040101010101" pitchFamily="2" charset="-122"/>
              <a:ea typeface="华文新魏" panose="02010800040101010101" pitchFamily="2" charset="-122"/>
            </a:endParaRPr>
          </a:p>
          <a:p>
            <a:r>
              <a:rPr lang="en-US" altLang="zh-CN" sz="3200" dirty="0">
                <a:latin typeface="华文新魏" panose="02010800040101010101" pitchFamily="2" charset="-122"/>
                <a:ea typeface="华文新魏" panose="02010800040101010101" pitchFamily="2" charset="-122"/>
              </a:rPr>
              <a:t>                       40:1         </a:t>
            </a:r>
            <a:r>
              <a:rPr lang="zh-CN" altLang="en-US" sz="3200" dirty="0">
                <a:latin typeface="华文新魏" panose="02010800040101010101" pitchFamily="2" charset="-122"/>
                <a:ea typeface="华文新魏" panose="02010800040101010101" pitchFamily="2" charset="-122"/>
              </a:rPr>
              <a:t>零敲牛皮糖</a:t>
            </a:r>
            <a:r>
              <a:rPr lang="en-US" altLang="zh-CN" sz="3200" dirty="0">
                <a:latin typeface="华文新魏" panose="02010800040101010101" pitchFamily="2" charset="-122"/>
                <a:ea typeface="华文新魏" panose="02010800040101010101" pitchFamily="2" charset="-122"/>
              </a:rPr>
              <a:t>         </a:t>
            </a:r>
          </a:p>
          <a:p>
            <a:r>
              <a:rPr lang="zh-CN" altLang="en-US" sz="3200" dirty="0">
                <a:solidFill>
                  <a:srgbClr val="C00000"/>
                </a:solidFill>
                <a:latin typeface="华文新魏" panose="02010800040101010101" pitchFamily="2" charset="-122"/>
                <a:ea typeface="华文新魏" panose="02010800040101010101" pitchFamily="2" charset="-122"/>
              </a:rPr>
              <a:t>国内战争：   </a:t>
            </a:r>
            <a:r>
              <a:rPr lang="en-US" altLang="zh-CN" sz="3200" dirty="0">
                <a:solidFill>
                  <a:srgbClr val="C00000"/>
                </a:solidFill>
                <a:latin typeface="华文新魏" panose="02010800040101010101" pitchFamily="2" charset="-122"/>
                <a:ea typeface="华文新魏" panose="02010800040101010101" pitchFamily="2" charset="-122"/>
              </a:rPr>
              <a:t>4:1            5:1          8:1</a:t>
            </a:r>
          </a:p>
          <a:p>
            <a:endParaRPr lang="zh-CN" altLang="en-US" sz="3200" dirty="0">
              <a:latin typeface="华文新魏" panose="02010800040101010101" pitchFamily="2" charset="-122"/>
              <a:ea typeface="华文新魏" panose="02010800040101010101" pitchFamily="2" charset="-122"/>
            </a:endParaRPr>
          </a:p>
        </p:txBody>
      </p:sp>
      <p:sp>
        <p:nvSpPr>
          <p:cNvPr id="2" name="箭头: 右 1">
            <a:extLst>
              <a:ext uri="{FF2B5EF4-FFF2-40B4-BE49-F238E27FC236}">
                <a16:creationId xmlns:a16="http://schemas.microsoft.com/office/drawing/2014/main" id="{9080A7A0-DFB9-AB28-226F-975F25FCC243}"/>
              </a:ext>
            </a:extLst>
          </p:cNvPr>
          <p:cNvSpPr/>
          <p:nvPr/>
        </p:nvSpPr>
        <p:spPr>
          <a:xfrm>
            <a:off x="3273020" y="4714764"/>
            <a:ext cx="838178" cy="30105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箭头: 右 2">
            <a:extLst>
              <a:ext uri="{FF2B5EF4-FFF2-40B4-BE49-F238E27FC236}">
                <a16:creationId xmlns:a16="http://schemas.microsoft.com/office/drawing/2014/main" id="{396E1D7E-6DAE-3A52-E2EF-EAAA24B790AA}"/>
              </a:ext>
            </a:extLst>
          </p:cNvPr>
          <p:cNvSpPr/>
          <p:nvPr/>
        </p:nvSpPr>
        <p:spPr>
          <a:xfrm>
            <a:off x="3266392" y="5224836"/>
            <a:ext cx="838178" cy="30105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箭头: 右 3">
            <a:extLst>
              <a:ext uri="{FF2B5EF4-FFF2-40B4-BE49-F238E27FC236}">
                <a16:creationId xmlns:a16="http://schemas.microsoft.com/office/drawing/2014/main" id="{9A50F745-204D-8CC2-30CE-45BDFBF9FB18}"/>
              </a:ext>
            </a:extLst>
          </p:cNvPr>
          <p:cNvSpPr/>
          <p:nvPr/>
        </p:nvSpPr>
        <p:spPr>
          <a:xfrm>
            <a:off x="4800594" y="5224836"/>
            <a:ext cx="838178" cy="30105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48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485"/>
                                        </p:tgtEl>
                                        <p:attrNameLst>
                                          <p:attrName>style.visibility</p:attrName>
                                        </p:attrNameLst>
                                      </p:cBhvr>
                                      <p:to>
                                        <p:strVal val="visible"/>
                                      </p:to>
                                    </p:set>
                                  </p:childTnLst>
                                </p:cTn>
                              </p:par>
                            </p:childTnLst>
                          </p:cTn>
                        </p:par>
                        <p:par>
                          <p:cTn id="11" fill="hold">
                            <p:stCondLst>
                              <p:cond delay="0"/>
                            </p:stCondLst>
                            <p:childTnLst>
                              <p:par>
                                <p:cTn id="12" presetID="22" presetClass="entr" presetSubtype="8" fill="hold" grpId="0" nodeType="afterEffect">
                                  <p:stCondLst>
                                    <p:cond delay="0"/>
                                  </p:stCondLst>
                                  <p:childTnLst>
                                    <p:set>
                                      <p:cBhvr>
                                        <p:cTn id="13" dur="1" fill="hold">
                                          <p:stCondLst>
                                            <p:cond delay="0"/>
                                          </p:stCondLst>
                                        </p:cTn>
                                        <p:tgtEl>
                                          <p:spTgt spid="20484"/>
                                        </p:tgtEl>
                                        <p:attrNameLst>
                                          <p:attrName>style.visibility</p:attrName>
                                        </p:attrNameLst>
                                      </p:cBhvr>
                                      <p:to>
                                        <p:strVal val="visible"/>
                                      </p:to>
                                    </p:set>
                                    <p:animEffect transition="in" filter="wipe(left)">
                                      <p:cBhvr>
                                        <p:cTn id="14" dur="500"/>
                                        <p:tgtEl>
                                          <p:spTgt spid="20484"/>
                                        </p:tgtEl>
                                      </p:cBhvr>
                                    </p:animEffec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0486"/>
                                        </p:tgtEl>
                                        <p:attrNameLst>
                                          <p:attrName>style.visibility</p:attrName>
                                        </p:attrNameLst>
                                      </p:cBhvr>
                                      <p:to>
                                        <p:strVal val="visible"/>
                                      </p:to>
                                    </p:set>
                                    <p:anim calcmode="lin" valueType="num">
                                      <p:cBhvr>
                                        <p:cTn id="19" dur="500" fill="hold"/>
                                        <p:tgtEl>
                                          <p:spTgt spid="20486"/>
                                        </p:tgtEl>
                                        <p:attrNameLst>
                                          <p:attrName>ppt_x</p:attrName>
                                        </p:attrNameLst>
                                      </p:cBhvr>
                                      <p:tavLst>
                                        <p:tav tm="0">
                                          <p:val>
                                            <p:strVal val="#ppt_x"/>
                                          </p:val>
                                        </p:tav>
                                        <p:tav tm="100000">
                                          <p:val>
                                            <p:strVal val="#ppt_x"/>
                                          </p:val>
                                        </p:tav>
                                      </p:tavLst>
                                    </p:anim>
                                    <p:anim calcmode="lin" valueType="num">
                                      <p:cBhvr>
                                        <p:cTn id="20" dur="500" fill="hold"/>
                                        <p:tgtEl>
                                          <p:spTgt spid="2048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3" grpId="0"/>
      <p:bldP spid="20484" grpId="0"/>
      <p:bldP spid="20485" grpId="0" bldLvl="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985" name="Group 2"/>
          <p:cNvGrpSpPr/>
          <p:nvPr/>
        </p:nvGrpSpPr>
        <p:grpSpPr>
          <a:xfrm>
            <a:off x="463550" y="1066800"/>
            <a:ext cx="8515350" cy="708025"/>
            <a:chOff x="0" y="0"/>
            <a:chExt cx="5364" cy="446"/>
          </a:xfrm>
        </p:grpSpPr>
        <p:sp>
          <p:nvSpPr>
            <p:cNvPr id="21507" name="Text Box 3"/>
            <p:cNvSpPr txBox="1"/>
            <p:nvPr/>
          </p:nvSpPr>
          <p:spPr>
            <a:xfrm>
              <a:off x="0" y="0"/>
              <a:ext cx="3682" cy="446"/>
            </a:xfrm>
            <a:prstGeom prst="rect">
              <a:avLst/>
            </a:prstGeom>
            <a:noFill/>
            <a:ln w="9525">
              <a:noFill/>
              <a:miter/>
            </a:ln>
          </p:spPr>
          <p:txBody>
            <a:bodyPr wrap="none">
              <a:spAutoFit/>
            </a:bodyPr>
            <a:lstStyle/>
            <a:p>
              <a:pPr marR="0" defTabSz="914400" eaLnBrk="0" hangingPunct="0">
                <a:spcBef>
                  <a:spcPct val="20000"/>
                </a:spcBef>
                <a:buClrTx/>
                <a:buSzTx/>
                <a:defRPr/>
              </a:pPr>
              <a:r>
                <a:rPr kumimoji="0" lang="zh-CN" altLang="en-US" sz="4000" b="1" kern="1200" cap="none" spc="0" normalizeH="0" baseline="0" noProof="0">
                  <a:solidFill>
                    <a:schemeClr val="tx2"/>
                  </a:solidFill>
                  <a:effectLst>
                    <a:outerShdw blurRad="38100" dist="38100" dir="2700000" algn="tl">
                      <a:srgbClr val="C0C0C0"/>
                    </a:outerShdw>
                  </a:effectLst>
                  <a:latin typeface="楷体_GB2312" pitchFamily="49" charset="-122"/>
                  <a:ea typeface="楷体_GB2312" pitchFamily="49" charset="-122"/>
                  <a:cs typeface="+mn-cs"/>
                </a:rPr>
                <a:t>第二阶段：全面建设时期</a:t>
              </a:r>
            </a:p>
          </p:txBody>
        </p:sp>
        <p:sp>
          <p:nvSpPr>
            <p:cNvPr id="21508" name="Rectangle 4"/>
            <p:cNvSpPr/>
            <p:nvPr/>
          </p:nvSpPr>
          <p:spPr>
            <a:xfrm>
              <a:off x="3298" y="67"/>
              <a:ext cx="2066" cy="368"/>
            </a:xfrm>
            <a:prstGeom prst="rect">
              <a:avLst/>
            </a:prstGeom>
            <a:noFill/>
            <a:ln w="9525">
              <a:noFill/>
              <a:miter/>
            </a:ln>
          </p:spPr>
          <p:txBody>
            <a:bodyPr wrap="none">
              <a:spAutoFit/>
            </a:body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kumimoji="0" lang="zh-CN" altLang="en-US" sz="3200" b="1" i="0" u="none" strike="noStrike" kern="1200" cap="none" spc="0" normalizeH="0" baseline="0" noProof="1">
                  <a:ln>
                    <a:noFill/>
                  </a:ln>
                  <a:solidFill>
                    <a:schemeClr val="tx2"/>
                  </a:solidFill>
                  <a:effectLst>
                    <a:outerShdw blurRad="38100" dist="38100" dir="2700000">
                      <a:srgbClr val="C0C0C0"/>
                    </a:outerShdw>
                  </a:effectLst>
                  <a:uLnTx/>
                  <a:uFillTx/>
                  <a:latin typeface="楷体_GB2312" pitchFamily="49" charset="-122"/>
                  <a:ea typeface="楷体_GB2312" pitchFamily="49" charset="-122"/>
                  <a:cs typeface="+mn-ea"/>
                </a:rPr>
                <a:t> （</a:t>
              </a:r>
              <a:r>
                <a:rPr kumimoji="0" lang="en-US" altLang="x-none" sz="3200" b="1" i="0" u="none" strike="noStrike" kern="1200" cap="none" spc="0" normalizeH="0" baseline="0" noProof="1">
                  <a:ln>
                    <a:noFill/>
                  </a:ln>
                  <a:solidFill>
                    <a:schemeClr val="tx2"/>
                  </a:solidFill>
                  <a:effectLst>
                    <a:outerShdw blurRad="38100" dist="38100" dir="2700000">
                      <a:srgbClr val="C0C0C0"/>
                    </a:outerShdw>
                  </a:effectLst>
                  <a:uLnTx/>
                  <a:uFillTx/>
                  <a:latin typeface="楷体_GB2312" pitchFamily="49" charset="-122"/>
                  <a:ea typeface="楷体_GB2312" pitchFamily="49" charset="-122"/>
                  <a:cs typeface="+mn-ea"/>
                </a:rPr>
                <a:t>1954</a:t>
              </a:r>
              <a:r>
                <a:rPr kumimoji="0" lang="en-US" altLang="x-none" sz="3200" b="1" i="0" u="none" strike="noStrike" kern="1200" cap="none" spc="0" normalizeH="0" baseline="0" noProof="1">
                  <a:ln>
                    <a:noFill/>
                  </a:ln>
                  <a:solidFill>
                    <a:schemeClr val="tx2"/>
                  </a:solidFill>
                  <a:effectLst>
                    <a:outerShdw blurRad="38100" dist="38100" dir="2700000">
                      <a:srgbClr val="C0C0C0"/>
                    </a:outerShdw>
                  </a:effectLst>
                  <a:uLnTx/>
                  <a:uFillTx/>
                  <a:latin typeface="Times New Roman" panose="02020603050405020304" pitchFamily="18" charset="0"/>
                  <a:ea typeface="楷体_GB2312" pitchFamily="49" charset="-122"/>
                  <a:cs typeface="+mn-ea"/>
                </a:rPr>
                <a:t>—</a:t>
              </a:r>
              <a:r>
                <a:rPr kumimoji="0" lang="en-US" altLang="x-none" sz="3200" b="1" i="0" u="none" strike="noStrike" kern="1200" cap="none" spc="0" normalizeH="0" baseline="0" noProof="1">
                  <a:ln>
                    <a:noFill/>
                  </a:ln>
                  <a:solidFill>
                    <a:schemeClr val="tx2"/>
                  </a:solidFill>
                  <a:effectLst>
                    <a:outerShdw blurRad="38100" dist="38100" dir="2700000">
                      <a:srgbClr val="C0C0C0"/>
                    </a:outerShdw>
                  </a:effectLst>
                  <a:uLnTx/>
                  <a:uFillTx/>
                  <a:latin typeface="楷体_GB2312" pitchFamily="49" charset="-122"/>
                  <a:ea typeface="楷体_GB2312" pitchFamily="49" charset="-122"/>
                  <a:cs typeface="+mn-ea"/>
                </a:rPr>
                <a:t>1965</a:t>
              </a:r>
              <a:r>
                <a:rPr kumimoji="0" lang="zh-CN" altLang="en-US" sz="3200" b="1" i="0" u="none" strike="noStrike" kern="1200" cap="none" spc="0" normalizeH="0" baseline="0" noProof="1">
                  <a:ln>
                    <a:noFill/>
                  </a:ln>
                  <a:solidFill>
                    <a:schemeClr val="tx2"/>
                  </a:solidFill>
                  <a:effectLst>
                    <a:outerShdw blurRad="38100" dist="38100" dir="2700000">
                      <a:srgbClr val="C0C0C0"/>
                    </a:outerShdw>
                  </a:effectLst>
                  <a:uLnTx/>
                  <a:uFillTx/>
                  <a:latin typeface="楷体_GB2312" pitchFamily="49" charset="-122"/>
                  <a:ea typeface="楷体_GB2312" pitchFamily="49" charset="-122"/>
                  <a:cs typeface="+mn-ea"/>
                </a:rPr>
                <a:t>）</a:t>
              </a:r>
              <a:endParaRPr kumimoji="0" lang="zh-CN" altLang="en-US" sz="3200" b="1" i="0" u="none" strike="noStrike" kern="1200" cap="none" spc="0" normalizeH="0" baseline="0" noProof="1">
                <a:ln>
                  <a:noFill/>
                </a:ln>
                <a:solidFill>
                  <a:schemeClr val="tx2"/>
                </a:solidFill>
                <a:effectLst>
                  <a:outerShdw blurRad="38100" dist="38100" dir="2700000">
                    <a:srgbClr val="C0C0C0"/>
                  </a:outerShdw>
                </a:effectLst>
                <a:uLnTx/>
                <a:uFillTx/>
                <a:latin typeface="楷体_GB2312" pitchFamily="49" charset="-122"/>
                <a:ea typeface="楷体_GB2312" pitchFamily="49" charset="-122"/>
                <a:cs typeface="+mn-cs"/>
              </a:endParaRPr>
            </a:p>
          </p:txBody>
        </p:sp>
      </p:grpSp>
      <p:sp>
        <p:nvSpPr>
          <p:cNvPr id="21509" name="Text Box 5"/>
          <p:cNvSpPr txBox="1"/>
          <p:nvPr/>
        </p:nvSpPr>
        <p:spPr>
          <a:xfrm>
            <a:off x="457200" y="2133600"/>
            <a:ext cx="8442325" cy="641350"/>
          </a:xfrm>
          <a:prstGeom prst="rect">
            <a:avLst/>
          </a:prstGeom>
          <a:noFill/>
          <a:ln w="9525">
            <a:noFill/>
            <a:miter/>
          </a:ln>
          <a:effectLst>
            <a:outerShdw dist="35921" dir="2699999" algn="ctr" rotWithShape="0">
              <a:srgbClr val="FFFFCC"/>
            </a:outerShdw>
          </a:effectLst>
        </p:spPr>
        <p:txBody>
          <a:bodyPr wrap="none">
            <a:spAutoFit/>
          </a:bodyPr>
          <a:lstStyle/>
          <a:p>
            <a:pPr marR="0" defTabSz="914400" eaLnBrk="0" hangingPunct="0">
              <a:spcBef>
                <a:spcPct val="20000"/>
              </a:spcBef>
              <a:buClrTx/>
              <a:buSzTx/>
              <a:defRPr/>
            </a:pPr>
            <a:r>
              <a:rPr kumimoji="0" lang="zh-CN" altLang="en-US" sz="3600" b="1" kern="1200" cap="none" spc="0" normalizeH="0" baseline="0" noProof="0">
                <a:solidFill>
                  <a:schemeClr val="tx2"/>
                </a:solidFill>
                <a:effectLst>
                  <a:outerShdw blurRad="38100" dist="38100" dir="2700000" algn="tl">
                    <a:srgbClr val="C0C0C0"/>
                  </a:outerShdw>
                </a:effectLst>
                <a:latin typeface="Times New Roman" panose="02020603050405020304" pitchFamily="18" charset="0"/>
                <a:ea typeface="黑体" panose="02010609060101010101" pitchFamily="49" charset="-122"/>
                <a:cs typeface="+mn-cs"/>
              </a:rPr>
              <a:t>一是拉开了国防和军队现代化建设的序幕</a:t>
            </a:r>
          </a:p>
        </p:txBody>
      </p:sp>
      <p:sp>
        <p:nvSpPr>
          <p:cNvPr id="21510" name="Text Box 6"/>
          <p:cNvSpPr txBox="1"/>
          <p:nvPr/>
        </p:nvSpPr>
        <p:spPr>
          <a:xfrm>
            <a:off x="1549400" y="2903538"/>
            <a:ext cx="5308600" cy="1798638"/>
          </a:xfrm>
          <a:prstGeom prst="rect">
            <a:avLst/>
          </a:prstGeom>
          <a:noFill/>
          <a:ln w="9525">
            <a:noFill/>
            <a:miter/>
          </a:ln>
        </p:spPr>
        <p:txBody>
          <a:bodyPr>
            <a:spAutoFit/>
          </a:bodyPr>
          <a:lstStyle/>
          <a:p>
            <a:pPr marR="0" defTabSz="914400" eaLnBrk="0" hangingPunct="0">
              <a:lnSpc>
                <a:spcPct val="130000"/>
              </a:lnSpc>
              <a:spcBef>
                <a:spcPct val="20000"/>
              </a:spcBef>
              <a:buClrTx/>
              <a:buSzTx/>
              <a:defRPr/>
            </a:pPr>
            <a:r>
              <a:rPr kumimoji="0" lang="zh-CN" altLang="en-US" sz="4000" b="1" kern="1200" cap="none" spc="0" normalizeH="0" baseline="0" noProof="0">
                <a:effectLst>
                  <a:outerShdw blurRad="38100" dist="38100" dir="2700000" algn="tl">
                    <a:srgbClr val="C0C0C0"/>
                  </a:outerShdw>
                </a:effectLst>
                <a:latin typeface="Times New Roman" panose="02020603050405020304" pitchFamily="18" charset="0"/>
                <a:ea typeface="幼圆" panose="02010509060101010101" pitchFamily="49" charset="-122"/>
                <a:cs typeface="+mn-cs"/>
              </a:rPr>
              <a:t>首先，压缩了军队规模</a:t>
            </a:r>
          </a:p>
          <a:p>
            <a:pPr marR="0" defTabSz="914400" eaLnBrk="0" hangingPunct="0">
              <a:lnSpc>
                <a:spcPct val="130000"/>
              </a:lnSpc>
              <a:spcBef>
                <a:spcPct val="20000"/>
              </a:spcBef>
              <a:buClrTx/>
              <a:buSzTx/>
              <a:defRPr/>
            </a:pPr>
            <a:endParaRPr kumimoji="0" lang="zh-CN" altLang="en-US" sz="4000" b="1" kern="1200" cap="none" spc="0" normalizeH="0" baseline="0" noProof="0">
              <a:effectLst>
                <a:outerShdw blurRad="38100" dist="38100" dir="2700000" algn="tl">
                  <a:srgbClr val="C0C0C0"/>
                </a:outerShdw>
              </a:effectLst>
              <a:latin typeface="Times New Roman" panose="02020603050405020304" pitchFamily="18" charset="0"/>
              <a:ea typeface="幼圆" panose="02010509060101010101" pitchFamily="49"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indefinite" fill="hold">
                                          <p:stCondLst>
                                            <p:cond delay="0"/>
                                          </p:stCondLst>
                                        </p:cTn>
                                        <p:tgtEl>
                                          <p:spTgt spid="21510"/>
                                        </p:tgtEl>
                                        <p:attrNameLst>
                                          <p:attrName>style.visibility</p:attrName>
                                        </p:attrNameLst>
                                      </p:cBhvr>
                                      <p:to>
                                        <p:strVal val="visible"/>
                                      </p:to>
                                    </p:set>
                                    <p:animEffect transition="in" filter="barn(outVertical)">
                                      <p:cBhvr>
                                        <p:cTn id="7" dur="500"/>
                                        <p:tgtEl>
                                          <p:spTgt spid="215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10"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矩形 12"/>
          <p:cNvSpPr/>
          <p:nvPr/>
        </p:nvSpPr>
        <p:spPr>
          <a:xfrm>
            <a:off x="4857750" y="285750"/>
            <a:ext cx="4286250" cy="857250"/>
          </a:xfrm>
          <a:prstGeom prst="rect">
            <a:avLst/>
          </a:prstGeom>
          <a:solidFill>
            <a:schemeClr val="accent1"/>
          </a:solidFill>
          <a:ln w="9525">
            <a:noFill/>
          </a:ln>
        </p:spPr>
        <p:txBody>
          <a:bodyPr anchor="t" anchorCtr="0"/>
          <a:lstStyle/>
          <a:p>
            <a:endParaRPr lang="zh-CN" altLang="en-US" sz="2400" dirty="0">
              <a:latin typeface="Times New Roman" panose="02020603050405020304" pitchFamily="18" charset="0"/>
              <a:ea typeface="宋体" panose="02010600030101010101" pitchFamily="2" charset="-122"/>
            </a:endParaRPr>
          </a:p>
        </p:txBody>
      </p:sp>
      <p:sp>
        <p:nvSpPr>
          <p:cNvPr id="43011" name="AutoShape 2"/>
          <p:cNvSpPr/>
          <p:nvPr/>
        </p:nvSpPr>
        <p:spPr>
          <a:xfrm>
            <a:off x="1600200" y="5183188"/>
            <a:ext cx="6096000" cy="833437"/>
          </a:xfrm>
          <a:prstGeom prst="cube">
            <a:avLst>
              <a:gd name="adj" fmla="val 52463"/>
            </a:avLst>
          </a:prstGeom>
          <a:solidFill>
            <a:schemeClr val="accent1"/>
          </a:solidFill>
          <a:ln w="9525" cap="flat" cmpd="sng">
            <a:solidFill>
              <a:srgbClr val="0000FF"/>
            </a:solidFill>
            <a:prstDash val="solid"/>
            <a:miter/>
            <a:headEnd type="none" w="med" len="med"/>
            <a:tailEnd type="none" w="med" len="med"/>
          </a:ln>
        </p:spPr>
        <p:txBody>
          <a:bodyPr wrap="none" anchor="ctr" anchorCtr="0"/>
          <a:lstStyle/>
          <a:p>
            <a:pPr algn="ctr" defTabSz="762000" eaLnBrk="0" hangingPunct="0"/>
            <a:endParaRPr lang="zh-CN" altLang="en-US" sz="8000" b="1" dirty="0">
              <a:solidFill>
                <a:srgbClr val="FF0000"/>
              </a:solidFill>
              <a:latin typeface="Times New Roman" panose="02020603050405020304" pitchFamily="18" charset="0"/>
              <a:ea typeface="黑体" panose="02010609060101010101" pitchFamily="49" charset="-122"/>
            </a:endParaRPr>
          </a:p>
        </p:txBody>
      </p:sp>
      <p:sp>
        <p:nvSpPr>
          <p:cNvPr id="43012" name="Rectangle 3"/>
          <p:cNvSpPr/>
          <p:nvPr/>
        </p:nvSpPr>
        <p:spPr>
          <a:xfrm>
            <a:off x="1600200" y="5635625"/>
            <a:ext cx="5638800" cy="425450"/>
          </a:xfrm>
          <a:prstGeom prst="rect">
            <a:avLst/>
          </a:prstGeom>
          <a:solidFill>
            <a:srgbClr val="FF0000"/>
          </a:solidFill>
          <a:ln w="9525">
            <a:noFill/>
          </a:ln>
        </p:spPr>
        <p:txBody>
          <a:bodyPr wrap="none" anchor="ctr" anchorCtr="0"/>
          <a:lstStyle/>
          <a:p>
            <a:endParaRPr lang="zh-CN" altLang="en-US" sz="2400" dirty="0">
              <a:latin typeface="Times New Roman" panose="02020603050405020304" pitchFamily="18" charset="0"/>
              <a:ea typeface="宋体" panose="02010600030101010101" pitchFamily="2" charset="-122"/>
            </a:endParaRPr>
          </a:p>
        </p:txBody>
      </p:sp>
      <p:sp>
        <p:nvSpPr>
          <p:cNvPr id="22533" name="AutoShape 4"/>
          <p:cNvSpPr/>
          <p:nvPr/>
        </p:nvSpPr>
        <p:spPr>
          <a:xfrm>
            <a:off x="5410200" y="4111625"/>
            <a:ext cx="1143000" cy="1495425"/>
          </a:xfrm>
          <a:prstGeom prst="cube">
            <a:avLst>
              <a:gd name="adj" fmla="val 25000"/>
            </a:avLst>
          </a:prstGeom>
          <a:solidFill>
            <a:srgbClr val="006600"/>
          </a:solidFill>
          <a:ln w="9525">
            <a:noFill/>
          </a:ln>
        </p:spPr>
        <p:txBody>
          <a:bodyPr wrap="none" anchor="ctr" anchorCtr="0"/>
          <a:lstStyle/>
          <a:p>
            <a:pPr algn="ctr" defTabSz="762000" eaLnBrk="0" hangingPunct="0"/>
            <a:endParaRPr lang="zh-CN" altLang="en-US" sz="8000" b="1" dirty="0">
              <a:solidFill>
                <a:schemeClr val="bg1"/>
              </a:solidFill>
              <a:latin typeface="Times New Roman" panose="02020603050405020304" pitchFamily="18" charset="0"/>
              <a:ea typeface="黑体" panose="02010609060101010101" pitchFamily="49" charset="-122"/>
            </a:endParaRPr>
          </a:p>
        </p:txBody>
      </p:sp>
      <p:sp>
        <p:nvSpPr>
          <p:cNvPr id="22534" name="AutoShape 5"/>
          <p:cNvSpPr/>
          <p:nvPr/>
        </p:nvSpPr>
        <p:spPr>
          <a:xfrm>
            <a:off x="2590800" y="1741488"/>
            <a:ext cx="1143000" cy="3865562"/>
          </a:xfrm>
          <a:prstGeom prst="cube">
            <a:avLst>
              <a:gd name="adj" fmla="val 25000"/>
            </a:avLst>
          </a:prstGeom>
          <a:solidFill>
            <a:srgbClr val="006600"/>
          </a:solidFill>
          <a:ln w="9525">
            <a:noFill/>
          </a:ln>
        </p:spPr>
        <p:txBody>
          <a:bodyPr wrap="none" anchor="ctr" anchorCtr="0"/>
          <a:lstStyle/>
          <a:p>
            <a:pPr algn="ctr" defTabSz="762000" eaLnBrk="0" hangingPunct="0"/>
            <a:endParaRPr lang="zh-CN" altLang="en-US" sz="8000" b="1" dirty="0">
              <a:solidFill>
                <a:schemeClr val="bg1"/>
              </a:solidFill>
              <a:latin typeface="Times New Roman" panose="02020603050405020304" pitchFamily="18" charset="0"/>
              <a:ea typeface="黑体" panose="02010609060101010101" pitchFamily="49" charset="-122"/>
            </a:endParaRPr>
          </a:p>
        </p:txBody>
      </p:sp>
      <p:sp>
        <p:nvSpPr>
          <p:cNvPr id="22535" name="Text Box 6"/>
          <p:cNvSpPr txBox="1"/>
          <p:nvPr/>
        </p:nvSpPr>
        <p:spPr>
          <a:xfrm>
            <a:off x="384175" y="2892425"/>
            <a:ext cx="2143125" cy="762000"/>
          </a:xfrm>
          <a:prstGeom prst="rect">
            <a:avLst/>
          </a:prstGeom>
          <a:noFill/>
          <a:ln w="9525">
            <a:noFill/>
          </a:ln>
          <a:effectLst>
            <a:outerShdw dist="35921" dir="2699999" algn="ctr" rotWithShape="0">
              <a:srgbClr val="FF0000"/>
            </a:outerShdw>
          </a:effectLst>
        </p:spPr>
        <p:txBody>
          <a:bodyPr wrap="none" anchor="t" anchorCtr="0">
            <a:spAutoFit/>
          </a:bodyPr>
          <a:lstStyle/>
          <a:p>
            <a:pPr algn="ctr" defTabSz="762000" eaLnBrk="0" hangingPunct="0">
              <a:buSzTx/>
            </a:pPr>
            <a:r>
              <a:rPr lang="en-US" altLang="zh-CN" sz="4400" b="1">
                <a:solidFill>
                  <a:srgbClr val="F90735"/>
                </a:solidFill>
                <a:latin typeface="Times New Roman" panose="02020603050405020304" pitchFamily="18" charset="0"/>
                <a:ea typeface="黑体" panose="02010609060101010101" pitchFamily="49" charset="-122"/>
              </a:rPr>
              <a:t>611</a:t>
            </a:r>
            <a:r>
              <a:rPr lang="zh-CN" altLang="en-US" sz="4400" b="1">
                <a:solidFill>
                  <a:srgbClr val="F90735"/>
                </a:solidFill>
                <a:latin typeface="Times New Roman" panose="02020603050405020304" pitchFamily="18" charset="0"/>
                <a:ea typeface="黑体" panose="02010609060101010101" pitchFamily="49" charset="-122"/>
              </a:rPr>
              <a:t>万人</a:t>
            </a:r>
          </a:p>
        </p:txBody>
      </p:sp>
      <p:sp>
        <p:nvSpPr>
          <p:cNvPr id="43016" name="Text Box 7"/>
          <p:cNvSpPr txBox="1"/>
          <p:nvPr/>
        </p:nvSpPr>
        <p:spPr>
          <a:xfrm>
            <a:off x="2286000" y="6122988"/>
            <a:ext cx="1406525" cy="506412"/>
          </a:xfrm>
          <a:prstGeom prst="rect">
            <a:avLst/>
          </a:prstGeom>
          <a:noFill/>
          <a:ln w="9525">
            <a:noFill/>
          </a:ln>
        </p:spPr>
        <p:txBody>
          <a:bodyPr wrap="none" anchor="t" anchorCtr="0">
            <a:spAutoFit/>
          </a:bodyPr>
          <a:lstStyle/>
          <a:p>
            <a:pPr algn="ctr" defTabSz="762000" eaLnBrk="0" hangingPunct="0">
              <a:lnSpc>
                <a:spcPct val="85000"/>
              </a:lnSpc>
            </a:pPr>
            <a:r>
              <a:rPr lang="en-US" altLang="zh-CN" sz="3200" b="1" dirty="0">
                <a:latin typeface="Times New Roman" panose="02020603050405020304" pitchFamily="18" charset="0"/>
                <a:ea typeface="黑体" panose="02010609060101010101" pitchFamily="49" charset="-122"/>
              </a:rPr>
              <a:t>1951</a:t>
            </a:r>
            <a:r>
              <a:rPr lang="zh-CN" altLang="en-US" sz="3200" b="1" dirty="0">
                <a:latin typeface="Times New Roman" panose="02020603050405020304" pitchFamily="18" charset="0"/>
                <a:ea typeface="黑体" panose="02010609060101010101" pitchFamily="49" charset="-122"/>
              </a:rPr>
              <a:t>年</a:t>
            </a:r>
            <a:endParaRPr lang="zh-CN" altLang="en-US" sz="3600" b="1" dirty="0">
              <a:latin typeface="Times New Roman" panose="02020603050405020304" pitchFamily="18" charset="0"/>
              <a:ea typeface="黑体" panose="02010609060101010101" pitchFamily="49" charset="-122"/>
            </a:endParaRPr>
          </a:p>
        </p:txBody>
      </p:sp>
      <p:sp>
        <p:nvSpPr>
          <p:cNvPr id="43017" name="Text Box 8"/>
          <p:cNvSpPr txBox="1"/>
          <p:nvPr/>
        </p:nvSpPr>
        <p:spPr>
          <a:xfrm>
            <a:off x="5222875" y="6094413"/>
            <a:ext cx="1406525" cy="506412"/>
          </a:xfrm>
          <a:prstGeom prst="rect">
            <a:avLst/>
          </a:prstGeom>
          <a:noFill/>
          <a:ln w="9525">
            <a:noFill/>
          </a:ln>
        </p:spPr>
        <p:txBody>
          <a:bodyPr wrap="none" anchor="t" anchorCtr="0">
            <a:spAutoFit/>
          </a:bodyPr>
          <a:lstStyle/>
          <a:p>
            <a:pPr algn="ctr" defTabSz="762000" eaLnBrk="0" hangingPunct="0">
              <a:lnSpc>
                <a:spcPct val="85000"/>
              </a:lnSpc>
            </a:pPr>
            <a:r>
              <a:rPr lang="en-US" altLang="zh-CN" sz="3200" b="1" dirty="0">
                <a:latin typeface="Times New Roman" panose="02020603050405020304" pitchFamily="18" charset="0"/>
                <a:ea typeface="黑体" panose="02010609060101010101" pitchFamily="49" charset="-122"/>
              </a:rPr>
              <a:t>1957</a:t>
            </a:r>
            <a:r>
              <a:rPr lang="zh-CN" altLang="en-US" sz="3200" b="1" dirty="0">
                <a:latin typeface="Times New Roman" panose="02020603050405020304" pitchFamily="18" charset="0"/>
                <a:ea typeface="黑体" panose="02010609060101010101" pitchFamily="49" charset="-122"/>
              </a:rPr>
              <a:t>年</a:t>
            </a:r>
            <a:endParaRPr lang="zh-CN" altLang="en-US" sz="3600" b="1" dirty="0">
              <a:latin typeface="Times New Roman" panose="02020603050405020304" pitchFamily="18" charset="0"/>
              <a:ea typeface="黑体" panose="02010609060101010101" pitchFamily="49" charset="-122"/>
            </a:endParaRPr>
          </a:p>
        </p:txBody>
      </p:sp>
      <p:sp>
        <p:nvSpPr>
          <p:cNvPr id="22538" name="Text Box 9"/>
          <p:cNvSpPr txBox="1"/>
          <p:nvPr/>
        </p:nvSpPr>
        <p:spPr>
          <a:xfrm>
            <a:off x="6491288" y="3373438"/>
            <a:ext cx="2143125" cy="762000"/>
          </a:xfrm>
          <a:prstGeom prst="rect">
            <a:avLst/>
          </a:prstGeom>
          <a:noFill/>
          <a:ln w="9525">
            <a:noFill/>
          </a:ln>
          <a:effectLst>
            <a:outerShdw dist="35921" dir="2699999" algn="ctr" rotWithShape="0">
              <a:srgbClr val="FF0000"/>
            </a:outerShdw>
          </a:effectLst>
        </p:spPr>
        <p:txBody>
          <a:bodyPr wrap="none" anchor="t" anchorCtr="0">
            <a:spAutoFit/>
          </a:bodyPr>
          <a:lstStyle/>
          <a:p>
            <a:pPr algn="ctr" defTabSz="762000" eaLnBrk="0" hangingPunct="0">
              <a:buSzTx/>
            </a:pPr>
            <a:r>
              <a:rPr lang="en-US" altLang="zh-CN" sz="4400" b="1">
                <a:solidFill>
                  <a:srgbClr val="F90735"/>
                </a:solidFill>
                <a:latin typeface="Times New Roman" panose="02020603050405020304" pitchFamily="18" charset="0"/>
                <a:ea typeface="黑体" panose="02010609060101010101" pitchFamily="49" charset="-122"/>
              </a:rPr>
              <a:t>237</a:t>
            </a:r>
            <a:r>
              <a:rPr lang="zh-CN" altLang="en-US" sz="4400" b="1">
                <a:solidFill>
                  <a:srgbClr val="F90735"/>
                </a:solidFill>
                <a:latin typeface="Times New Roman" panose="02020603050405020304" pitchFamily="18" charset="0"/>
                <a:ea typeface="黑体" panose="02010609060101010101" pitchFamily="49" charset="-122"/>
              </a:rPr>
              <a:t>万人</a:t>
            </a:r>
          </a:p>
        </p:txBody>
      </p:sp>
      <p:sp>
        <p:nvSpPr>
          <p:cNvPr id="34827" name="WordArt 10"/>
          <p:cNvSpPr>
            <a:spLocks noTextEdit="1"/>
          </p:cNvSpPr>
          <p:nvPr/>
        </p:nvSpPr>
        <p:spPr>
          <a:xfrm>
            <a:off x="2057400" y="457200"/>
            <a:ext cx="5105400" cy="533400"/>
          </a:xfrm>
          <a:prstGeom prst="rect">
            <a:avLst/>
          </a:prstGeom>
        </p:spPr>
        <p:txBody>
          <a:bodyPr wrap="none" fromWordArt="1">
            <a:prstTxWarp prst="textPlain">
              <a:avLst>
                <a:gd name="adj" fmla="val 50000"/>
              </a:avLst>
            </a:prstTxWarp>
            <a:normAutofit fontScale="92500" lnSpcReduction="20000"/>
          </a:bodyPr>
          <a:lstStyle/>
          <a:p>
            <a:pPr algn="ctr"/>
            <a:r>
              <a:rPr lang="zh-CN" altLang="en-US" sz="3600">
                <a:solidFill>
                  <a:schemeClr val="tx1"/>
                </a:solidFill>
                <a:effectLst>
                  <a:outerShdw dist="35921" dir="2699999" algn="ctr" rotWithShape="0">
                    <a:srgbClr val="C0C0C0"/>
                  </a:outerShdw>
                </a:effectLst>
                <a:latin typeface="黑体" panose="02010609060101010101" pitchFamily="49" charset="-122"/>
                <a:ea typeface="黑体" panose="02010609060101010101" pitchFamily="49" charset="-122"/>
              </a:rPr>
              <a:t>五十年代压缩军队规模</a:t>
            </a:r>
          </a:p>
        </p:txBody>
      </p:sp>
      <p:sp>
        <p:nvSpPr>
          <p:cNvPr id="22540" name="Line 11"/>
          <p:cNvSpPr/>
          <p:nvPr/>
        </p:nvSpPr>
        <p:spPr>
          <a:xfrm>
            <a:off x="1905000" y="1066800"/>
            <a:ext cx="5486400" cy="0"/>
          </a:xfrm>
          <a:prstGeom prst="line">
            <a:avLst/>
          </a:prstGeom>
          <a:ln w="57150" cap="flat" cmpd="thinThick">
            <a:solidFill>
              <a:srgbClr val="FF0000"/>
            </a:solidFill>
            <a:prstDash val="solid"/>
            <a:round/>
            <a:headEnd type="none" w="med" len="med"/>
            <a:tailEnd type="none" w="med" len="med"/>
          </a:ln>
        </p:spPr>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nodeType="afterEffect">
                                  <p:stCondLst>
                                    <p:cond delay="0"/>
                                  </p:stCondLst>
                                  <p:childTnLst>
                                    <p:set>
                                      <p:cBhvr>
                                        <p:cTn id="6" dur="1" fill="hold">
                                          <p:stCondLst>
                                            <p:cond delay="0"/>
                                          </p:stCondLst>
                                        </p:cTn>
                                        <p:tgtEl>
                                          <p:spTgt spid="34827"/>
                                        </p:tgtEl>
                                        <p:attrNameLst>
                                          <p:attrName>style.visibility</p:attrName>
                                        </p:attrNameLst>
                                      </p:cBhvr>
                                      <p:to>
                                        <p:strVal val="visible"/>
                                      </p:to>
                                    </p:set>
                                    <p:anim calcmode="lin" valueType="num">
                                      <p:cBhvr>
                                        <p:cTn id="7" dur="500" fill="hold"/>
                                        <p:tgtEl>
                                          <p:spTgt spid="34827"/>
                                        </p:tgtEl>
                                        <p:attrNameLst>
                                          <p:attrName>ppt_w</p:attrName>
                                        </p:attrNameLst>
                                      </p:cBhvr>
                                      <p:tavLst>
                                        <p:tav tm="0">
                                          <p:val>
                                            <p:fltVal val="0"/>
                                          </p:val>
                                        </p:tav>
                                        <p:tav tm="100000">
                                          <p:val>
                                            <p:strVal val="#ppt_w"/>
                                          </p:val>
                                        </p:tav>
                                      </p:tavLst>
                                    </p:anim>
                                    <p:anim calcmode="lin" valueType="num">
                                      <p:cBhvr>
                                        <p:cTn id="8" dur="500" fill="hold"/>
                                        <p:tgtEl>
                                          <p:spTgt spid="34827"/>
                                        </p:tgtEl>
                                        <p:attrNameLst>
                                          <p:attrName>ppt_h</p:attrName>
                                        </p:attrNameLst>
                                      </p:cBhvr>
                                      <p:tavLst>
                                        <p:tav tm="0">
                                          <p:val>
                                            <p:strVal val="#ppt_h"/>
                                          </p:val>
                                        </p:tav>
                                        <p:tav tm="100000">
                                          <p:val>
                                            <p:strVal val="#ppt_h"/>
                                          </p:val>
                                        </p:tav>
                                      </p:tavLst>
                                    </p:anim>
                                  </p:childTnLst>
                                </p:cTn>
                              </p:par>
                            </p:childTnLst>
                          </p:cTn>
                        </p:par>
                        <p:par>
                          <p:cTn id="9" fill="hold">
                            <p:stCondLst>
                              <p:cond delay="500"/>
                            </p:stCondLst>
                            <p:childTnLst>
                              <p:par>
                                <p:cTn id="10" presetID="4" presetClass="entr" presetSubtype="32" fill="hold" nodeType="afterEffect">
                                  <p:stCondLst>
                                    <p:cond delay="0"/>
                                  </p:stCondLst>
                                  <p:childTnLst>
                                    <p:set>
                                      <p:cBhvr>
                                        <p:cTn id="11" dur="1" fill="hold">
                                          <p:stCondLst>
                                            <p:cond delay="0"/>
                                          </p:stCondLst>
                                        </p:cTn>
                                        <p:tgtEl>
                                          <p:spTgt spid="22540"/>
                                        </p:tgtEl>
                                        <p:attrNameLst>
                                          <p:attrName>style.visibility</p:attrName>
                                        </p:attrNameLst>
                                      </p:cBhvr>
                                      <p:to>
                                        <p:strVal val="visible"/>
                                      </p:to>
                                    </p:set>
                                    <p:animEffect transition="in" filter="box(out)">
                                      <p:cBhvr>
                                        <p:cTn id="12" dur="500"/>
                                        <p:tgtEl>
                                          <p:spTgt spid="22540"/>
                                        </p:tgtEl>
                                      </p:cBhvr>
                                    </p:animEffect>
                                  </p:childTnLst>
                                </p:cTn>
                              </p:par>
                            </p:childTnLst>
                          </p:cTn>
                        </p:par>
                        <p:par>
                          <p:cTn id="13" fill="hold">
                            <p:stCondLst>
                              <p:cond delay="1000"/>
                            </p:stCondLst>
                            <p:childTnLst>
                              <p:par>
                                <p:cTn id="14" presetID="22" presetClass="entr" presetSubtype="4" fill="hold" grpId="0" nodeType="afterEffect">
                                  <p:stCondLst>
                                    <p:cond delay="0"/>
                                  </p:stCondLst>
                                  <p:childTnLst>
                                    <p:set>
                                      <p:cBhvr>
                                        <p:cTn id="15" dur="1" fill="hold">
                                          <p:stCondLst>
                                            <p:cond delay="0"/>
                                          </p:stCondLst>
                                        </p:cTn>
                                        <p:tgtEl>
                                          <p:spTgt spid="22534"/>
                                        </p:tgtEl>
                                        <p:attrNameLst>
                                          <p:attrName>style.visibility</p:attrName>
                                        </p:attrNameLst>
                                      </p:cBhvr>
                                      <p:to>
                                        <p:strVal val="visible"/>
                                      </p:to>
                                    </p:set>
                                    <p:animEffect transition="in" filter="wipe(down)">
                                      <p:cBhvr>
                                        <p:cTn id="16" dur="500"/>
                                        <p:tgtEl>
                                          <p:spTgt spid="22534"/>
                                        </p:tgtEl>
                                      </p:cBhvr>
                                    </p:animEffect>
                                  </p:childTnLst>
                                </p:cTn>
                              </p:par>
                            </p:childTnLst>
                          </p:cTn>
                        </p:par>
                        <p:par>
                          <p:cTn id="17" fill="hold">
                            <p:stCondLst>
                              <p:cond delay="1500"/>
                            </p:stCondLst>
                            <p:childTnLst>
                              <p:par>
                                <p:cTn id="18" presetID="4" presetClass="entr" presetSubtype="32" fill="hold" grpId="0" nodeType="afterEffect">
                                  <p:stCondLst>
                                    <p:cond delay="0"/>
                                  </p:stCondLst>
                                  <p:childTnLst>
                                    <p:set>
                                      <p:cBhvr>
                                        <p:cTn id="19" dur="1" fill="hold">
                                          <p:stCondLst>
                                            <p:cond delay="0"/>
                                          </p:stCondLst>
                                        </p:cTn>
                                        <p:tgtEl>
                                          <p:spTgt spid="22535"/>
                                        </p:tgtEl>
                                        <p:attrNameLst>
                                          <p:attrName>style.visibility</p:attrName>
                                        </p:attrNameLst>
                                      </p:cBhvr>
                                      <p:to>
                                        <p:strVal val="visible"/>
                                      </p:to>
                                    </p:set>
                                    <p:animEffect transition="in" filter="box(out)">
                                      <p:cBhvr>
                                        <p:cTn id="20" dur="500"/>
                                        <p:tgtEl>
                                          <p:spTgt spid="22535"/>
                                        </p:tgtEl>
                                      </p:cBhvr>
                                    </p:animEffect>
                                  </p:childTnLst>
                                </p:cTn>
                              </p:par>
                            </p:childTnLst>
                          </p:cTn>
                        </p:par>
                        <p:par>
                          <p:cTn id="21" fill="hold">
                            <p:stCondLst>
                              <p:cond delay="2000"/>
                            </p:stCondLst>
                            <p:childTnLst>
                              <p:par>
                                <p:cTn id="22" presetID="22" presetClass="entr" presetSubtype="1" fill="hold" grpId="0" nodeType="afterEffect">
                                  <p:stCondLst>
                                    <p:cond delay="0"/>
                                  </p:stCondLst>
                                  <p:childTnLst>
                                    <p:set>
                                      <p:cBhvr>
                                        <p:cTn id="23" dur="1" fill="hold">
                                          <p:stCondLst>
                                            <p:cond delay="0"/>
                                          </p:stCondLst>
                                        </p:cTn>
                                        <p:tgtEl>
                                          <p:spTgt spid="22533"/>
                                        </p:tgtEl>
                                        <p:attrNameLst>
                                          <p:attrName>style.visibility</p:attrName>
                                        </p:attrNameLst>
                                      </p:cBhvr>
                                      <p:to>
                                        <p:strVal val="visible"/>
                                      </p:to>
                                    </p:set>
                                    <p:animEffect transition="in" filter="wipe(up)">
                                      <p:cBhvr>
                                        <p:cTn id="24" dur="500"/>
                                        <p:tgtEl>
                                          <p:spTgt spid="22533"/>
                                        </p:tgtEl>
                                      </p:cBhvr>
                                    </p:animEffect>
                                  </p:childTnLst>
                                </p:cTn>
                              </p:par>
                            </p:childTnLst>
                          </p:cTn>
                        </p:par>
                        <p:par>
                          <p:cTn id="25" fill="hold">
                            <p:stCondLst>
                              <p:cond delay="2500"/>
                            </p:stCondLst>
                            <p:childTnLst>
                              <p:par>
                                <p:cTn id="26" presetID="12" presetClass="entr" presetSubtype="1" fill="hold" grpId="0" nodeType="afterEffect">
                                  <p:stCondLst>
                                    <p:cond delay="0"/>
                                  </p:stCondLst>
                                  <p:childTnLst>
                                    <p:set>
                                      <p:cBhvr>
                                        <p:cTn id="27" dur="1" fill="hold">
                                          <p:stCondLst>
                                            <p:cond delay="0"/>
                                          </p:stCondLst>
                                        </p:cTn>
                                        <p:tgtEl>
                                          <p:spTgt spid="22538"/>
                                        </p:tgtEl>
                                        <p:attrNameLst>
                                          <p:attrName>style.visibility</p:attrName>
                                        </p:attrNameLst>
                                      </p:cBhvr>
                                      <p:to>
                                        <p:strVal val="visible"/>
                                      </p:to>
                                    </p:set>
                                    <p:animEffect transition="in" filter="slide(fromTop)">
                                      <p:cBhvr>
                                        <p:cTn id="28" dur="500"/>
                                        <p:tgtEl>
                                          <p:spTgt spid="225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33" grpId="0" animBg="1"/>
      <p:bldP spid="22534" grpId="0" animBg="1"/>
      <p:bldP spid="22535" grpId="0"/>
      <p:bldP spid="22538"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033" name="Group 2"/>
          <p:cNvGrpSpPr/>
          <p:nvPr/>
        </p:nvGrpSpPr>
        <p:grpSpPr>
          <a:xfrm>
            <a:off x="463550" y="990600"/>
            <a:ext cx="8515350" cy="708025"/>
            <a:chOff x="0" y="0"/>
            <a:chExt cx="5364" cy="446"/>
          </a:xfrm>
        </p:grpSpPr>
        <p:sp>
          <p:nvSpPr>
            <p:cNvPr id="23555" name="Text Box 3"/>
            <p:cNvSpPr txBox="1"/>
            <p:nvPr/>
          </p:nvSpPr>
          <p:spPr>
            <a:xfrm>
              <a:off x="0" y="0"/>
              <a:ext cx="3682" cy="446"/>
            </a:xfrm>
            <a:prstGeom prst="rect">
              <a:avLst/>
            </a:prstGeom>
            <a:noFill/>
            <a:ln w="9525">
              <a:noFill/>
              <a:miter/>
            </a:ln>
          </p:spPr>
          <p:txBody>
            <a:bodyPr wrap="none">
              <a:spAutoFit/>
            </a:bodyPr>
            <a:lstStyle/>
            <a:p>
              <a:pPr marR="0" defTabSz="914400" eaLnBrk="0" hangingPunct="0">
                <a:spcBef>
                  <a:spcPct val="20000"/>
                </a:spcBef>
                <a:buClrTx/>
                <a:buSzTx/>
                <a:defRPr/>
              </a:pPr>
              <a:r>
                <a:rPr kumimoji="0" lang="zh-CN" altLang="en-US" sz="4000" b="1" kern="1200" cap="none" spc="0" normalizeH="0" baseline="0" noProof="0">
                  <a:solidFill>
                    <a:schemeClr val="tx2"/>
                  </a:solidFill>
                  <a:effectLst>
                    <a:outerShdw blurRad="38100" dist="38100" dir="2700000" algn="tl">
                      <a:srgbClr val="C0C0C0"/>
                    </a:outerShdw>
                  </a:effectLst>
                  <a:latin typeface="楷体_GB2312" pitchFamily="49" charset="-122"/>
                  <a:ea typeface="楷体_GB2312" pitchFamily="49" charset="-122"/>
                  <a:cs typeface="+mn-cs"/>
                </a:rPr>
                <a:t>第二阶段：全面建设时期</a:t>
              </a:r>
            </a:p>
          </p:txBody>
        </p:sp>
        <p:sp>
          <p:nvSpPr>
            <p:cNvPr id="23556" name="Rectangle 4"/>
            <p:cNvSpPr/>
            <p:nvPr/>
          </p:nvSpPr>
          <p:spPr>
            <a:xfrm>
              <a:off x="3298" y="67"/>
              <a:ext cx="2066" cy="368"/>
            </a:xfrm>
            <a:prstGeom prst="rect">
              <a:avLst/>
            </a:prstGeom>
            <a:noFill/>
            <a:ln w="9525">
              <a:noFill/>
              <a:miter/>
            </a:ln>
          </p:spPr>
          <p:txBody>
            <a:bodyPr wrap="none">
              <a:spAutoFit/>
            </a:body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kumimoji="0" lang="zh-CN" altLang="en-US" sz="3200" b="1" i="0" u="none" strike="noStrike" kern="1200" cap="none" spc="0" normalizeH="0" baseline="0" noProof="1">
                  <a:ln>
                    <a:noFill/>
                  </a:ln>
                  <a:solidFill>
                    <a:schemeClr val="tx2"/>
                  </a:solidFill>
                  <a:effectLst>
                    <a:outerShdw blurRad="38100" dist="38100" dir="2700000">
                      <a:srgbClr val="C0C0C0"/>
                    </a:outerShdw>
                  </a:effectLst>
                  <a:uLnTx/>
                  <a:uFillTx/>
                  <a:latin typeface="楷体_GB2312" pitchFamily="49" charset="-122"/>
                  <a:ea typeface="楷体_GB2312" pitchFamily="49" charset="-122"/>
                  <a:cs typeface="+mn-ea"/>
                </a:rPr>
                <a:t> （</a:t>
              </a:r>
              <a:r>
                <a:rPr kumimoji="0" lang="en-US" altLang="x-none" sz="3200" b="1" i="0" u="none" strike="noStrike" kern="1200" cap="none" spc="0" normalizeH="0" baseline="0" noProof="1">
                  <a:ln>
                    <a:noFill/>
                  </a:ln>
                  <a:solidFill>
                    <a:schemeClr val="tx2"/>
                  </a:solidFill>
                  <a:effectLst>
                    <a:outerShdw blurRad="38100" dist="38100" dir="2700000">
                      <a:srgbClr val="C0C0C0"/>
                    </a:outerShdw>
                  </a:effectLst>
                  <a:uLnTx/>
                  <a:uFillTx/>
                  <a:latin typeface="楷体_GB2312" pitchFamily="49" charset="-122"/>
                  <a:ea typeface="楷体_GB2312" pitchFamily="49" charset="-122"/>
                  <a:cs typeface="+mn-ea"/>
                </a:rPr>
                <a:t>1954</a:t>
              </a:r>
              <a:r>
                <a:rPr kumimoji="0" lang="en-US" altLang="x-none" sz="3200" b="1" i="0" u="none" strike="noStrike" kern="1200" cap="none" spc="0" normalizeH="0" baseline="0" noProof="1">
                  <a:ln>
                    <a:noFill/>
                  </a:ln>
                  <a:solidFill>
                    <a:schemeClr val="tx2"/>
                  </a:solidFill>
                  <a:effectLst>
                    <a:outerShdw blurRad="38100" dist="38100" dir="2700000">
                      <a:srgbClr val="C0C0C0"/>
                    </a:outerShdw>
                  </a:effectLst>
                  <a:uLnTx/>
                  <a:uFillTx/>
                  <a:latin typeface="Times New Roman" panose="02020603050405020304" pitchFamily="18" charset="0"/>
                  <a:ea typeface="楷体_GB2312" pitchFamily="49" charset="-122"/>
                  <a:cs typeface="+mn-ea"/>
                </a:rPr>
                <a:t>—</a:t>
              </a:r>
              <a:r>
                <a:rPr kumimoji="0" lang="en-US" altLang="x-none" sz="3200" b="1" i="0" u="none" strike="noStrike" kern="1200" cap="none" spc="0" normalizeH="0" baseline="0" noProof="1">
                  <a:ln>
                    <a:noFill/>
                  </a:ln>
                  <a:solidFill>
                    <a:schemeClr val="tx2"/>
                  </a:solidFill>
                  <a:effectLst>
                    <a:outerShdw blurRad="38100" dist="38100" dir="2700000">
                      <a:srgbClr val="C0C0C0"/>
                    </a:outerShdw>
                  </a:effectLst>
                  <a:uLnTx/>
                  <a:uFillTx/>
                  <a:latin typeface="楷体_GB2312" pitchFamily="49" charset="-122"/>
                  <a:ea typeface="楷体_GB2312" pitchFamily="49" charset="-122"/>
                  <a:cs typeface="+mn-ea"/>
                </a:rPr>
                <a:t>1965</a:t>
              </a:r>
              <a:r>
                <a:rPr kumimoji="0" lang="zh-CN" altLang="en-US" sz="3200" b="1" i="0" u="none" strike="noStrike" kern="1200" cap="none" spc="0" normalizeH="0" baseline="0" noProof="1">
                  <a:ln>
                    <a:noFill/>
                  </a:ln>
                  <a:solidFill>
                    <a:schemeClr val="tx2"/>
                  </a:solidFill>
                  <a:effectLst>
                    <a:outerShdw blurRad="38100" dist="38100" dir="2700000">
                      <a:srgbClr val="C0C0C0"/>
                    </a:outerShdw>
                  </a:effectLst>
                  <a:uLnTx/>
                  <a:uFillTx/>
                  <a:latin typeface="楷体_GB2312" pitchFamily="49" charset="-122"/>
                  <a:ea typeface="楷体_GB2312" pitchFamily="49" charset="-122"/>
                  <a:cs typeface="+mn-ea"/>
                </a:rPr>
                <a:t>）</a:t>
              </a:r>
              <a:endParaRPr kumimoji="0" lang="zh-CN" altLang="en-US" sz="3200" b="1" i="0" u="none" strike="noStrike" kern="1200" cap="none" spc="0" normalizeH="0" baseline="0" noProof="1">
                <a:ln>
                  <a:noFill/>
                </a:ln>
                <a:solidFill>
                  <a:schemeClr val="tx2"/>
                </a:solidFill>
                <a:effectLst>
                  <a:outerShdw blurRad="38100" dist="38100" dir="2700000">
                    <a:srgbClr val="C0C0C0"/>
                  </a:outerShdw>
                </a:effectLst>
                <a:uLnTx/>
                <a:uFillTx/>
                <a:latin typeface="楷体_GB2312" pitchFamily="49" charset="-122"/>
                <a:ea typeface="楷体_GB2312" pitchFamily="49" charset="-122"/>
                <a:cs typeface="+mn-cs"/>
              </a:endParaRPr>
            </a:p>
          </p:txBody>
        </p:sp>
      </p:grpSp>
      <p:sp>
        <p:nvSpPr>
          <p:cNvPr id="23557" name="Text Box 5"/>
          <p:cNvSpPr txBox="1"/>
          <p:nvPr/>
        </p:nvSpPr>
        <p:spPr>
          <a:xfrm>
            <a:off x="458788" y="1905000"/>
            <a:ext cx="8442325" cy="641350"/>
          </a:xfrm>
          <a:prstGeom prst="rect">
            <a:avLst/>
          </a:prstGeom>
          <a:noFill/>
          <a:ln w="9525">
            <a:noFill/>
            <a:miter/>
          </a:ln>
          <a:effectLst>
            <a:outerShdw dist="35921" dir="2699999" algn="ctr" rotWithShape="0">
              <a:srgbClr val="FFFFCC"/>
            </a:outerShdw>
          </a:effectLst>
        </p:spPr>
        <p:txBody>
          <a:bodyPr wrap="none">
            <a:spAutoFit/>
          </a:bodyPr>
          <a:lstStyle/>
          <a:p>
            <a:pPr marR="0" defTabSz="914400" eaLnBrk="0" hangingPunct="0">
              <a:spcBef>
                <a:spcPct val="20000"/>
              </a:spcBef>
              <a:buClrTx/>
              <a:buSzTx/>
              <a:defRPr/>
            </a:pPr>
            <a:r>
              <a:rPr kumimoji="0" lang="zh-CN" altLang="en-US" sz="3600" b="1" kern="1200" cap="none" spc="0" normalizeH="0" baseline="0" noProof="0">
                <a:solidFill>
                  <a:schemeClr val="tx2"/>
                </a:solidFill>
                <a:effectLst>
                  <a:outerShdw blurRad="38100" dist="38100" dir="2700000" algn="tl">
                    <a:srgbClr val="C0C0C0"/>
                  </a:outerShdw>
                </a:effectLst>
                <a:latin typeface="Times New Roman" panose="02020603050405020304" pitchFamily="18" charset="0"/>
                <a:ea typeface="黑体" panose="02010609060101010101" pitchFamily="49" charset="-122"/>
                <a:cs typeface="+mn-cs"/>
              </a:rPr>
              <a:t>一是拉开了国防和军队现代化建设的序幕</a:t>
            </a:r>
          </a:p>
        </p:txBody>
      </p:sp>
      <p:sp>
        <p:nvSpPr>
          <p:cNvPr id="23558" name="Text Box 6"/>
          <p:cNvSpPr txBox="1"/>
          <p:nvPr/>
        </p:nvSpPr>
        <p:spPr>
          <a:xfrm>
            <a:off x="1549400" y="2903538"/>
            <a:ext cx="5264150" cy="1798638"/>
          </a:xfrm>
          <a:prstGeom prst="rect">
            <a:avLst/>
          </a:prstGeom>
          <a:noFill/>
          <a:ln w="9525">
            <a:noFill/>
            <a:miter/>
          </a:ln>
        </p:spPr>
        <p:txBody>
          <a:bodyPr wrap="none">
            <a:spAutoFit/>
          </a:bodyPr>
          <a:lstStyle/>
          <a:p>
            <a:pPr marR="0" defTabSz="914400" eaLnBrk="0" hangingPunct="0">
              <a:lnSpc>
                <a:spcPct val="130000"/>
              </a:lnSpc>
              <a:spcBef>
                <a:spcPct val="20000"/>
              </a:spcBef>
              <a:buClrTx/>
              <a:buSzTx/>
              <a:defRPr/>
            </a:pPr>
            <a:r>
              <a:rPr kumimoji="0" lang="zh-CN" altLang="en-US" sz="4000" b="1" kern="1200" cap="none" spc="0" normalizeH="0" baseline="0" noProof="0">
                <a:solidFill>
                  <a:schemeClr val="tx2"/>
                </a:solidFill>
                <a:effectLst>
                  <a:outerShdw blurRad="38100" dist="38100" dir="2700000" algn="tl">
                    <a:srgbClr val="C0C0C0"/>
                  </a:outerShdw>
                </a:effectLst>
                <a:latin typeface="Times New Roman" panose="02020603050405020304" pitchFamily="18" charset="0"/>
                <a:ea typeface="幼圆" panose="02010509060101010101" pitchFamily="49" charset="-122"/>
                <a:cs typeface="+mn-cs"/>
              </a:rPr>
              <a:t>首先，压缩了军队规模</a:t>
            </a:r>
          </a:p>
          <a:p>
            <a:pPr marR="0" defTabSz="914400" eaLnBrk="0" hangingPunct="0">
              <a:lnSpc>
                <a:spcPct val="130000"/>
              </a:lnSpc>
              <a:spcBef>
                <a:spcPct val="20000"/>
              </a:spcBef>
              <a:buClrTx/>
              <a:buSzTx/>
              <a:defRPr/>
            </a:pPr>
            <a:endParaRPr kumimoji="0" lang="zh-CN" altLang="en-US" sz="4000" b="1" kern="1200" cap="none" spc="0" normalizeH="0" baseline="0" noProof="0">
              <a:solidFill>
                <a:schemeClr val="tx2"/>
              </a:solidFill>
              <a:effectLst>
                <a:outerShdw blurRad="38100" dist="38100" dir="2700000" algn="tl">
                  <a:srgbClr val="C0C0C0"/>
                </a:outerShdw>
              </a:effectLst>
              <a:latin typeface="Times New Roman" panose="02020603050405020304" pitchFamily="18" charset="0"/>
              <a:ea typeface="幼圆" panose="02010509060101010101" pitchFamily="49" charset="-122"/>
              <a:cs typeface="+mn-cs"/>
            </a:endParaRPr>
          </a:p>
        </p:txBody>
      </p:sp>
      <p:sp>
        <p:nvSpPr>
          <p:cNvPr id="23559" name="Text Box 7"/>
          <p:cNvSpPr txBox="1"/>
          <p:nvPr/>
        </p:nvSpPr>
        <p:spPr>
          <a:xfrm>
            <a:off x="1371600" y="3581400"/>
            <a:ext cx="5942013" cy="2713038"/>
          </a:xfrm>
          <a:prstGeom prst="rect">
            <a:avLst/>
          </a:prstGeom>
          <a:noFill/>
          <a:ln w="9525">
            <a:noFill/>
            <a:miter/>
          </a:ln>
        </p:spPr>
        <p:txBody>
          <a:bodyPr>
            <a:spAutoFit/>
          </a:bodyPr>
          <a:lstStyle/>
          <a:p>
            <a:pPr marR="0" defTabSz="914400" eaLnBrk="0" hangingPunct="0">
              <a:lnSpc>
                <a:spcPct val="130000"/>
              </a:lnSpc>
              <a:spcBef>
                <a:spcPct val="20000"/>
              </a:spcBef>
              <a:buClrTx/>
              <a:buSzTx/>
              <a:defRPr/>
            </a:pPr>
            <a:endParaRPr kumimoji="0" lang="en-US" altLang="zh-CN" sz="4000" b="1" kern="1200" cap="none" spc="0" normalizeH="0" baseline="0" noProof="0">
              <a:solidFill>
                <a:schemeClr val="tx2"/>
              </a:solidFill>
              <a:effectLst>
                <a:outerShdw blurRad="38100" dist="38100" dir="2700000" algn="tl">
                  <a:srgbClr val="C0C0C0"/>
                </a:outerShdw>
              </a:effectLst>
              <a:latin typeface="Times New Roman" panose="02020603050405020304" pitchFamily="18" charset="0"/>
              <a:ea typeface="幼圆" panose="02010509060101010101" pitchFamily="49" charset="-122"/>
              <a:cs typeface="+mn-cs"/>
            </a:endParaRPr>
          </a:p>
          <a:p>
            <a:pPr marR="0" defTabSz="914400" eaLnBrk="0" hangingPunct="0">
              <a:lnSpc>
                <a:spcPct val="130000"/>
              </a:lnSpc>
              <a:spcBef>
                <a:spcPct val="20000"/>
              </a:spcBef>
              <a:buClrTx/>
              <a:buSzTx/>
              <a:defRPr/>
            </a:pPr>
            <a:r>
              <a:rPr kumimoji="0" lang="zh-CN" altLang="en-US" sz="4000" b="1" kern="1200" cap="none" spc="0" normalizeH="0" baseline="0" noProof="0">
                <a:solidFill>
                  <a:schemeClr val="tx2"/>
                </a:solidFill>
                <a:effectLst>
                  <a:outerShdw blurRad="38100" dist="38100" dir="2700000" algn="tl">
                    <a:srgbClr val="C0C0C0"/>
                  </a:outerShdw>
                </a:effectLst>
                <a:latin typeface="Times New Roman" panose="02020603050405020304" pitchFamily="18" charset="0"/>
                <a:ea typeface="幼圆" panose="02010509060101010101" pitchFamily="49" charset="-122"/>
                <a:cs typeface="+mn-cs"/>
              </a:rPr>
              <a:t>其次，重新划分了军区</a:t>
            </a:r>
          </a:p>
          <a:p>
            <a:pPr marR="0" defTabSz="914400" eaLnBrk="0" hangingPunct="0">
              <a:lnSpc>
                <a:spcPct val="130000"/>
              </a:lnSpc>
              <a:spcBef>
                <a:spcPct val="20000"/>
              </a:spcBef>
              <a:buClrTx/>
              <a:buSzTx/>
              <a:defRPr/>
            </a:pPr>
            <a:endParaRPr kumimoji="0" lang="zh-CN" altLang="en-US" sz="4000" b="1" kern="1200" cap="none" spc="0" normalizeH="0" baseline="0" noProof="0">
              <a:solidFill>
                <a:schemeClr val="tx2"/>
              </a:solidFill>
              <a:effectLst>
                <a:outerShdw blurRad="38100" dist="38100" dir="2700000" algn="tl">
                  <a:srgbClr val="C0C0C0"/>
                </a:outerShdw>
              </a:effectLst>
              <a:latin typeface="Times New Roman" panose="02020603050405020304" pitchFamily="18" charset="0"/>
              <a:ea typeface="幼圆" panose="02010509060101010101" pitchFamily="49"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indefinite" fill="hold">
                                          <p:stCondLst>
                                            <p:cond delay="0"/>
                                          </p:stCondLst>
                                        </p:cTn>
                                        <p:tgtEl>
                                          <p:spTgt spid="23559"/>
                                        </p:tgtEl>
                                        <p:attrNameLst>
                                          <p:attrName>style.visibility</p:attrName>
                                        </p:attrNameLst>
                                      </p:cBhvr>
                                      <p:to>
                                        <p:strVal val="visible"/>
                                      </p:to>
                                    </p:set>
                                    <p:animEffect transition="in" filter="barn(outVertical)">
                                      <p:cBhvr>
                                        <p:cTn id="7" dur="500"/>
                                        <p:tgtEl>
                                          <p:spTgt spid="235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59"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7" name="Picture 3" descr="中国"/>
          <p:cNvPicPr>
            <a:picLocks noChangeAspect="1"/>
          </p:cNvPicPr>
          <p:nvPr/>
        </p:nvPicPr>
        <p:blipFill>
          <a:blip r:embed="rId2">
            <a:lum bright="-23999" contrast="35999"/>
          </a:blip>
          <a:stretch>
            <a:fillRect/>
          </a:stretch>
        </p:blipFill>
        <p:spPr>
          <a:xfrm>
            <a:off x="0" y="44450"/>
            <a:ext cx="9144000" cy="6821488"/>
          </a:xfrm>
          <a:prstGeom prst="rect">
            <a:avLst/>
          </a:prstGeom>
          <a:noFill/>
          <a:ln w="38100" cap="flat" cmpd="sng">
            <a:solidFill>
              <a:srgbClr val="CC0000"/>
            </a:solidFill>
            <a:prstDash val="solid"/>
            <a:miter/>
            <a:headEnd type="none" w="med" len="med"/>
            <a:tailEnd type="none" w="med" len="med"/>
          </a:ln>
        </p:spPr>
      </p:pic>
      <p:sp>
        <p:nvSpPr>
          <p:cNvPr id="24579" name="Rectangle 4"/>
          <p:cNvSpPr/>
          <p:nvPr/>
        </p:nvSpPr>
        <p:spPr>
          <a:xfrm>
            <a:off x="196850" y="188913"/>
            <a:ext cx="8947150" cy="914400"/>
          </a:xfrm>
          <a:prstGeom prst="rect">
            <a:avLst/>
          </a:prstGeom>
          <a:gradFill rotWithShape="0">
            <a:gsLst>
              <a:gs pos="0">
                <a:srgbClr val="CCFFFF"/>
              </a:gs>
              <a:gs pos="100000">
                <a:srgbClr val="FFFFFF"/>
              </a:gs>
            </a:gsLst>
            <a:lin ang="5400000" scaled="1"/>
            <a:tileRect/>
          </a:gradFill>
          <a:ln w="38100" cap="flat" cmpd="sng">
            <a:solidFill>
              <a:srgbClr val="CC0000"/>
            </a:solidFill>
            <a:prstDash val="solid"/>
            <a:miter/>
            <a:headEnd type="none" w="med" len="med"/>
            <a:tailEnd type="none" w="med" len="med"/>
          </a:ln>
        </p:spPr>
        <p:txBody>
          <a:bodyPr wrap="none" anchor="ctr"/>
          <a:lstStyle/>
          <a:p>
            <a:pPr marL="0" marR="0" lvl="0" indent="0" algn="ctr"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kumimoji="0" lang="en-US" altLang="zh-CN" sz="4400" b="1" i="0" u="none" strike="noStrike" kern="1200" cap="none" spc="0" normalizeH="0" baseline="0" noProof="0">
                <a:ln>
                  <a:noFill/>
                </a:ln>
                <a:solidFill>
                  <a:srgbClr val="FF0000"/>
                </a:solidFill>
                <a:effectLst>
                  <a:outerShdw blurRad="38100" dist="38100" dir="2700000" algn="tl">
                    <a:srgbClr val="000000"/>
                  </a:outerShdw>
                </a:effectLst>
                <a:uLnTx/>
                <a:uFillTx/>
                <a:latin typeface="黑体" panose="02010609060101010101" pitchFamily="49" charset="-122"/>
                <a:ea typeface="黑体" panose="02010609060101010101" pitchFamily="49" charset="-122"/>
                <a:cs typeface="+mn-cs"/>
              </a:rPr>
              <a:t>1950</a:t>
            </a:r>
            <a:r>
              <a:rPr kumimoji="0" lang="zh-CN" altLang="en-US" sz="4400" b="1" i="0" u="none" strike="noStrike" kern="1200" cap="none" spc="0" normalizeH="0" baseline="0" noProof="0">
                <a:ln>
                  <a:noFill/>
                </a:ln>
                <a:solidFill>
                  <a:srgbClr val="FF0000"/>
                </a:solidFill>
                <a:effectLst>
                  <a:outerShdw blurRad="38100" dist="38100" dir="2700000" algn="tl">
                    <a:srgbClr val="000000"/>
                  </a:outerShdw>
                </a:effectLst>
                <a:uLnTx/>
                <a:uFillTx/>
                <a:latin typeface="黑体" panose="02010609060101010101" pitchFamily="49" charset="-122"/>
                <a:ea typeface="黑体" panose="02010609060101010101" pitchFamily="49" charset="-122"/>
                <a:cs typeface="+mn-cs"/>
              </a:rPr>
              <a:t>年时的六大军区</a:t>
            </a:r>
          </a:p>
        </p:txBody>
      </p:sp>
      <p:grpSp>
        <p:nvGrpSpPr>
          <p:cNvPr id="2" name="Group 5"/>
          <p:cNvGrpSpPr/>
          <p:nvPr/>
        </p:nvGrpSpPr>
        <p:grpSpPr>
          <a:xfrm>
            <a:off x="6400800" y="1690688"/>
            <a:ext cx="1339850" cy="747712"/>
            <a:chOff x="0" y="0"/>
            <a:chExt cx="672" cy="471"/>
          </a:xfrm>
        </p:grpSpPr>
        <p:sp>
          <p:nvSpPr>
            <p:cNvPr id="24581" name="Text Box 6"/>
            <p:cNvSpPr txBox="1"/>
            <p:nvPr/>
          </p:nvSpPr>
          <p:spPr>
            <a:xfrm>
              <a:off x="0" y="0"/>
              <a:ext cx="568" cy="327"/>
            </a:xfrm>
            <a:prstGeom prst="rect">
              <a:avLst/>
            </a:prstGeom>
            <a:solidFill>
              <a:srgbClr val="FFFF99"/>
            </a:solidFill>
            <a:ln w="9525">
              <a:noFill/>
              <a:miter/>
            </a:ln>
          </p:spPr>
          <p:txBody>
            <a:bodyPr>
              <a:spAutoFit/>
            </a:bodyPr>
            <a:lstStyle/>
            <a:p>
              <a:pPr marR="0" algn="ctr" defTabSz="914400" eaLnBrk="0" hangingPunct="0">
                <a:spcBef>
                  <a:spcPct val="20000"/>
                </a:spcBef>
                <a:buClrTx/>
                <a:buSzTx/>
                <a:defRPr/>
              </a:pPr>
              <a:r>
                <a:rPr kumimoji="0" lang="zh-CN" altLang="en-US" sz="2800" b="1" kern="1200" cap="none" spc="0" normalizeH="0" baseline="0" noProof="0">
                  <a:solidFill>
                    <a:schemeClr val="bg2"/>
                  </a:solidFill>
                  <a:effectLst>
                    <a:outerShdw blurRad="38100" dist="38100" dir="2700000" algn="tl">
                      <a:srgbClr val="000000"/>
                    </a:outerShdw>
                  </a:effectLst>
                  <a:latin typeface="Times New Roman" panose="02020603050405020304" pitchFamily="18" charset="0"/>
                  <a:ea typeface="黑体" panose="02010609060101010101" pitchFamily="49" charset="-122"/>
                  <a:cs typeface="+mn-cs"/>
                </a:rPr>
                <a:t>东北</a:t>
              </a:r>
            </a:p>
          </p:txBody>
        </p:sp>
        <p:sp>
          <p:nvSpPr>
            <p:cNvPr id="45061" name="AutoShape 7"/>
            <p:cNvSpPr/>
            <p:nvPr/>
          </p:nvSpPr>
          <p:spPr>
            <a:xfrm>
              <a:off x="528" y="327"/>
              <a:ext cx="144" cy="144"/>
            </a:xfrm>
            <a:prstGeom prst="flowChartConnector">
              <a:avLst/>
            </a:prstGeom>
            <a:solidFill>
              <a:srgbClr val="FF0000"/>
            </a:solidFill>
            <a:ln w="9525" cap="flat" cmpd="sng">
              <a:solidFill>
                <a:srgbClr val="FFFF99"/>
              </a:solidFill>
              <a:prstDash val="solid"/>
              <a:round/>
              <a:headEnd type="none" w="med" len="med"/>
              <a:tailEnd type="none" w="med" len="med"/>
            </a:ln>
          </p:spPr>
          <p:txBody>
            <a:bodyPr wrap="none" anchor="ctr" anchorCtr="0"/>
            <a:lstStyle/>
            <a:p>
              <a:endParaRPr lang="zh-CN" altLang="en-US" sz="2400" dirty="0">
                <a:latin typeface="Times New Roman" panose="02020603050405020304" pitchFamily="18" charset="0"/>
                <a:ea typeface="宋体" panose="02010600030101010101" pitchFamily="2" charset="-122"/>
              </a:endParaRPr>
            </a:p>
          </p:txBody>
        </p:sp>
      </p:grpSp>
      <p:grpSp>
        <p:nvGrpSpPr>
          <p:cNvPr id="3" name="Group 8"/>
          <p:cNvGrpSpPr/>
          <p:nvPr/>
        </p:nvGrpSpPr>
        <p:grpSpPr>
          <a:xfrm>
            <a:off x="3581400" y="3276600"/>
            <a:ext cx="1422400" cy="747713"/>
            <a:chOff x="0" y="0"/>
            <a:chExt cx="672" cy="471"/>
          </a:xfrm>
        </p:grpSpPr>
        <p:sp>
          <p:nvSpPr>
            <p:cNvPr id="24584" name="Text Box 9"/>
            <p:cNvSpPr txBox="1"/>
            <p:nvPr/>
          </p:nvSpPr>
          <p:spPr>
            <a:xfrm>
              <a:off x="0" y="0"/>
              <a:ext cx="568" cy="327"/>
            </a:xfrm>
            <a:prstGeom prst="rect">
              <a:avLst/>
            </a:prstGeom>
            <a:solidFill>
              <a:srgbClr val="FFFF99"/>
            </a:solidFill>
            <a:ln w="9525">
              <a:noFill/>
              <a:miter/>
            </a:ln>
          </p:spPr>
          <p:txBody>
            <a:bodyPr>
              <a:spAutoFit/>
            </a:bodyPr>
            <a:lstStyle/>
            <a:p>
              <a:pPr marR="0" algn="ctr" defTabSz="914400" eaLnBrk="0" hangingPunct="0">
                <a:spcBef>
                  <a:spcPct val="20000"/>
                </a:spcBef>
                <a:buClrTx/>
                <a:buSzTx/>
                <a:defRPr/>
              </a:pPr>
              <a:r>
                <a:rPr kumimoji="0" lang="zh-CN" altLang="en-US" sz="2800" b="1" kern="1200" cap="none" spc="0" normalizeH="0" baseline="0" noProof="0">
                  <a:solidFill>
                    <a:schemeClr val="bg2"/>
                  </a:solidFill>
                  <a:effectLst>
                    <a:outerShdw blurRad="38100" dist="38100" dir="2700000" algn="tl">
                      <a:srgbClr val="000000"/>
                    </a:outerShdw>
                  </a:effectLst>
                  <a:latin typeface="Times New Roman" panose="02020603050405020304" pitchFamily="18" charset="0"/>
                  <a:ea typeface="黑体" panose="02010609060101010101" pitchFamily="49" charset="-122"/>
                  <a:cs typeface="+mn-cs"/>
                </a:rPr>
                <a:t>西北</a:t>
              </a:r>
            </a:p>
          </p:txBody>
        </p:sp>
        <p:sp>
          <p:nvSpPr>
            <p:cNvPr id="45064" name="AutoShape 10"/>
            <p:cNvSpPr/>
            <p:nvPr/>
          </p:nvSpPr>
          <p:spPr>
            <a:xfrm>
              <a:off x="528" y="327"/>
              <a:ext cx="144" cy="144"/>
            </a:xfrm>
            <a:prstGeom prst="flowChartConnector">
              <a:avLst/>
            </a:prstGeom>
            <a:solidFill>
              <a:srgbClr val="FF0000"/>
            </a:solidFill>
            <a:ln w="9525" cap="flat" cmpd="sng">
              <a:solidFill>
                <a:srgbClr val="FFFF99"/>
              </a:solidFill>
              <a:prstDash val="solid"/>
              <a:round/>
              <a:headEnd type="none" w="med" len="med"/>
              <a:tailEnd type="none" w="med" len="med"/>
            </a:ln>
          </p:spPr>
          <p:txBody>
            <a:bodyPr wrap="none" anchor="ctr" anchorCtr="0"/>
            <a:lstStyle/>
            <a:p>
              <a:endParaRPr lang="zh-CN" altLang="en-US" sz="2400" dirty="0">
                <a:latin typeface="Times New Roman" panose="02020603050405020304" pitchFamily="18" charset="0"/>
                <a:ea typeface="宋体" panose="02010600030101010101" pitchFamily="2" charset="-122"/>
              </a:endParaRPr>
            </a:p>
          </p:txBody>
        </p:sp>
      </p:grpSp>
      <p:grpSp>
        <p:nvGrpSpPr>
          <p:cNvPr id="4" name="Group 11"/>
          <p:cNvGrpSpPr/>
          <p:nvPr/>
        </p:nvGrpSpPr>
        <p:grpSpPr>
          <a:xfrm>
            <a:off x="5270500" y="2819400"/>
            <a:ext cx="1533525" cy="609600"/>
            <a:chOff x="0" y="0"/>
            <a:chExt cx="760" cy="384"/>
          </a:xfrm>
        </p:grpSpPr>
        <p:sp>
          <p:nvSpPr>
            <p:cNvPr id="7" name="Text Box 12"/>
            <p:cNvSpPr txBox="1"/>
            <p:nvPr/>
          </p:nvSpPr>
          <p:spPr>
            <a:xfrm>
              <a:off x="0" y="57"/>
              <a:ext cx="568" cy="327"/>
            </a:xfrm>
            <a:prstGeom prst="rect">
              <a:avLst/>
            </a:prstGeom>
            <a:solidFill>
              <a:srgbClr val="FFFF99"/>
            </a:solidFill>
            <a:ln w="9525">
              <a:noFill/>
              <a:miter/>
            </a:ln>
          </p:spPr>
          <p:txBody>
            <a:bodyPr>
              <a:spAutoFit/>
            </a:bodyPr>
            <a:lstStyle/>
            <a:p>
              <a:pPr marR="0" algn="ctr" defTabSz="914400" eaLnBrk="0" hangingPunct="0">
                <a:spcBef>
                  <a:spcPct val="20000"/>
                </a:spcBef>
                <a:buClrTx/>
                <a:buSzTx/>
                <a:defRPr/>
              </a:pPr>
              <a:r>
                <a:rPr kumimoji="0" lang="zh-CN" altLang="en-US" sz="2800" b="1" kern="1200" cap="none" spc="0" normalizeH="0" baseline="0" noProof="0">
                  <a:solidFill>
                    <a:schemeClr val="bg2"/>
                  </a:solidFill>
                  <a:effectLst>
                    <a:outerShdw blurRad="38100" dist="38100" dir="2700000" algn="tl">
                      <a:srgbClr val="000000"/>
                    </a:outerShdw>
                  </a:effectLst>
                  <a:latin typeface="Times New Roman" panose="02020603050405020304" pitchFamily="18" charset="0"/>
                  <a:ea typeface="黑体" panose="02010609060101010101" pitchFamily="49" charset="-122"/>
                  <a:cs typeface="+mn-cs"/>
                </a:rPr>
                <a:t>华北</a:t>
              </a:r>
            </a:p>
          </p:txBody>
        </p:sp>
        <p:sp>
          <p:nvSpPr>
            <p:cNvPr id="45067" name="AutoShape 13"/>
            <p:cNvSpPr/>
            <p:nvPr/>
          </p:nvSpPr>
          <p:spPr>
            <a:xfrm>
              <a:off x="616" y="0"/>
              <a:ext cx="144" cy="144"/>
            </a:xfrm>
            <a:prstGeom prst="flowChartConnector">
              <a:avLst/>
            </a:prstGeom>
            <a:solidFill>
              <a:srgbClr val="FF0000"/>
            </a:solidFill>
            <a:ln w="9525" cap="flat" cmpd="sng">
              <a:solidFill>
                <a:srgbClr val="FFFF99"/>
              </a:solidFill>
              <a:prstDash val="solid"/>
              <a:round/>
              <a:headEnd type="none" w="med" len="med"/>
              <a:tailEnd type="none" w="med" len="med"/>
            </a:ln>
          </p:spPr>
          <p:txBody>
            <a:bodyPr wrap="none" anchor="ctr" anchorCtr="0"/>
            <a:lstStyle/>
            <a:p>
              <a:endParaRPr lang="zh-CN" altLang="en-US" sz="2400" dirty="0">
                <a:latin typeface="Times New Roman" panose="02020603050405020304" pitchFamily="18" charset="0"/>
                <a:ea typeface="宋体" panose="02010600030101010101" pitchFamily="2" charset="-122"/>
              </a:endParaRPr>
            </a:p>
          </p:txBody>
        </p:sp>
      </p:grpSp>
      <p:grpSp>
        <p:nvGrpSpPr>
          <p:cNvPr id="5" name="Group 14"/>
          <p:cNvGrpSpPr/>
          <p:nvPr/>
        </p:nvGrpSpPr>
        <p:grpSpPr>
          <a:xfrm>
            <a:off x="3733800" y="4710113"/>
            <a:ext cx="1558925" cy="776287"/>
            <a:chOff x="0" y="0"/>
            <a:chExt cx="720" cy="489"/>
          </a:xfrm>
        </p:grpSpPr>
        <p:sp>
          <p:nvSpPr>
            <p:cNvPr id="24590" name="Text Box 15"/>
            <p:cNvSpPr txBox="1"/>
            <p:nvPr/>
          </p:nvSpPr>
          <p:spPr>
            <a:xfrm>
              <a:off x="0" y="162"/>
              <a:ext cx="568" cy="327"/>
            </a:xfrm>
            <a:prstGeom prst="rect">
              <a:avLst/>
            </a:prstGeom>
            <a:solidFill>
              <a:srgbClr val="FFFF99"/>
            </a:solidFill>
            <a:ln w="9525">
              <a:noFill/>
              <a:miter/>
            </a:ln>
          </p:spPr>
          <p:txBody>
            <a:bodyPr>
              <a:spAutoFit/>
            </a:bodyPr>
            <a:lstStyle/>
            <a:p>
              <a:pPr marR="0" algn="ctr" defTabSz="914400" eaLnBrk="0" hangingPunct="0">
                <a:spcBef>
                  <a:spcPct val="20000"/>
                </a:spcBef>
                <a:buClrTx/>
                <a:buSzTx/>
                <a:defRPr/>
              </a:pPr>
              <a:r>
                <a:rPr kumimoji="0" lang="zh-CN" altLang="en-US" sz="2800" b="1" kern="1200" cap="none" spc="0" normalizeH="0" baseline="0" noProof="0">
                  <a:solidFill>
                    <a:schemeClr val="bg2"/>
                  </a:solidFill>
                  <a:effectLst>
                    <a:outerShdw blurRad="38100" dist="38100" dir="2700000" algn="tl">
                      <a:srgbClr val="000000"/>
                    </a:outerShdw>
                  </a:effectLst>
                  <a:latin typeface="Times New Roman" panose="02020603050405020304" pitchFamily="18" charset="0"/>
                  <a:ea typeface="黑体" panose="02010609060101010101" pitchFamily="49" charset="-122"/>
                  <a:cs typeface="+mn-cs"/>
                </a:rPr>
                <a:t>西南</a:t>
              </a:r>
            </a:p>
          </p:txBody>
        </p:sp>
        <p:sp>
          <p:nvSpPr>
            <p:cNvPr id="45070" name="AutoShape 16"/>
            <p:cNvSpPr/>
            <p:nvPr/>
          </p:nvSpPr>
          <p:spPr>
            <a:xfrm>
              <a:off x="576" y="0"/>
              <a:ext cx="144" cy="144"/>
            </a:xfrm>
            <a:prstGeom prst="flowChartConnector">
              <a:avLst/>
            </a:prstGeom>
            <a:solidFill>
              <a:srgbClr val="FF0000"/>
            </a:solidFill>
            <a:ln w="9525" cap="flat" cmpd="sng">
              <a:solidFill>
                <a:srgbClr val="FFFF99"/>
              </a:solidFill>
              <a:prstDash val="solid"/>
              <a:round/>
              <a:headEnd type="none" w="med" len="med"/>
              <a:tailEnd type="none" w="med" len="med"/>
            </a:ln>
          </p:spPr>
          <p:txBody>
            <a:bodyPr wrap="none" anchor="ctr" anchorCtr="0"/>
            <a:lstStyle/>
            <a:p>
              <a:endParaRPr lang="zh-CN" altLang="en-US" sz="2400" dirty="0">
                <a:latin typeface="Times New Roman" panose="02020603050405020304" pitchFamily="18" charset="0"/>
                <a:ea typeface="宋体" panose="02010600030101010101" pitchFamily="2" charset="-122"/>
              </a:endParaRPr>
            </a:p>
          </p:txBody>
        </p:sp>
      </p:grpSp>
      <p:grpSp>
        <p:nvGrpSpPr>
          <p:cNvPr id="6" name="Group 17"/>
          <p:cNvGrpSpPr/>
          <p:nvPr/>
        </p:nvGrpSpPr>
        <p:grpSpPr>
          <a:xfrm>
            <a:off x="6019800" y="4252913"/>
            <a:ext cx="1360488" cy="762000"/>
            <a:chOff x="0" y="0"/>
            <a:chExt cx="672" cy="480"/>
          </a:xfrm>
        </p:grpSpPr>
        <p:sp>
          <p:nvSpPr>
            <p:cNvPr id="24593" name="Text Box 18"/>
            <p:cNvSpPr txBox="1"/>
            <p:nvPr/>
          </p:nvSpPr>
          <p:spPr>
            <a:xfrm>
              <a:off x="0" y="153"/>
              <a:ext cx="568" cy="327"/>
            </a:xfrm>
            <a:prstGeom prst="rect">
              <a:avLst/>
            </a:prstGeom>
            <a:solidFill>
              <a:srgbClr val="FFFF99"/>
            </a:solidFill>
            <a:ln w="9525">
              <a:noFill/>
              <a:miter/>
            </a:ln>
          </p:spPr>
          <p:txBody>
            <a:bodyPr>
              <a:spAutoFit/>
            </a:bodyPr>
            <a:lstStyle/>
            <a:p>
              <a:pPr marR="0" algn="ctr" defTabSz="914400" eaLnBrk="0" hangingPunct="0">
                <a:spcBef>
                  <a:spcPct val="20000"/>
                </a:spcBef>
                <a:buClrTx/>
                <a:buSzTx/>
                <a:defRPr/>
              </a:pPr>
              <a:r>
                <a:rPr kumimoji="0" lang="zh-CN" altLang="en-US" sz="2800" b="1" kern="1200" cap="none" spc="0" normalizeH="0" baseline="0" noProof="0">
                  <a:solidFill>
                    <a:schemeClr val="bg2"/>
                  </a:solidFill>
                  <a:effectLst>
                    <a:outerShdw blurRad="38100" dist="38100" dir="2700000" algn="tl">
                      <a:srgbClr val="000000"/>
                    </a:outerShdw>
                  </a:effectLst>
                  <a:latin typeface="Times New Roman" panose="02020603050405020304" pitchFamily="18" charset="0"/>
                  <a:ea typeface="黑体" panose="02010609060101010101" pitchFamily="49" charset="-122"/>
                  <a:cs typeface="+mn-cs"/>
                </a:rPr>
                <a:t>华东</a:t>
              </a:r>
            </a:p>
          </p:txBody>
        </p:sp>
        <p:sp>
          <p:nvSpPr>
            <p:cNvPr id="45073" name="AutoShape 19"/>
            <p:cNvSpPr/>
            <p:nvPr/>
          </p:nvSpPr>
          <p:spPr>
            <a:xfrm>
              <a:off x="528" y="0"/>
              <a:ext cx="144" cy="144"/>
            </a:xfrm>
            <a:prstGeom prst="flowChartConnector">
              <a:avLst/>
            </a:prstGeom>
            <a:solidFill>
              <a:srgbClr val="FF0000"/>
            </a:solidFill>
            <a:ln w="9525" cap="flat" cmpd="sng">
              <a:solidFill>
                <a:srgbClr val="FFFF99"/>
              </a:solidFill>
              <a:prstDash val="solid"/>
              <a:round/>
              <a:headEnd type="none" w="med" len="med"/>
              <a:tailEnd type="none" w="med" len="med"/>
            </a:ln>
          </p:spPr>
          <p:txBody>
            <a:bodyPr wrap="none" anchor="ctr" anchorCtr="0"/>
            <a:lstStyle/>
            <a:p>
              <a:endParaRPr lang="zh-CN" altLang="en-US" sz="2400" dirty="0">
                <a:latin typeface="Times New Roman" panose="02020603050405020304" pitchFamily="18" charset="0"/>
                <a:ea typeface="宋体" panose="02010600030101010101" pitchFamily="2" charset="-122"/>
              </a:endParaRPr>
            </a:p>
          </p:txBody>
        </p:sp>
      </p:grpSp>
      <p:grpSp>
        <p:nvGrpSpPr>
          <p:cNvPr id="8" name="Group 20"/>
          <p:cNvGrpSpPr/>
          <p:nvPr/>
        </p:nvGrpSpPr>
        <p:grpSpPr>
          <a:xfrm>
            <a:off x="4859338" y="5867400"/>
            <a:ext cx="1541462" cy="519113"/>
            <a:chOff x="0" y="0"/>
            <a:chExt cx="816" cy="327"/>
          </a:xfrm>
        </p:grpSpPr>
        <p:sp>
          <p:nvSpPr>
            <p:cNvPr id="24596" name="Text Box 21"/>
            <p:cNvSpPr txBox="1"/>
            <p:nvPr/>
          </p:nvSpPr>
          <p:spPr>
            <a:xfrm>
              <a:off x="0" y="0"/>
              <a:ext cx="568" cy="327"/>
            </a:xfrm>
            <a:prstGeom prst="rect">
              <a:avLst/>
            </a:prstGeom>
            <a:solidFill>
              <a:srgbClr val="FFFF99"/>
            </a:solidFill>
            <a:ln w="9525">
              <a:noFill/>
              <a:miter/>
            </a:ln>
          </p:spPr>
          <p:txBody>
            <a:bodyPr>
              <a:spAutoFit/>
            </a:bodyPr>
            <a:lstStyle/>
            <a:p>
              <a:pPr marR="0" algn="ctr" defTabSz="914400" eaLnBrk="0" hangingPunct="0">
                <a:spcBef>
                  <a:spcPct val="20000"/>
                </a:spcBef>
                <a:buClrTx/>
                <a:buSzTx/>
                <a:defRPr/>
              </a:pPr>
              <a:r>
                <a:rPr kumimoji="0" lang="zh-CN" altLang="en-US" sz="2800" b="1" kern="1200" cap="none" spc="0" normalizeH="0" baseline="0" noProof="0">
                  <a:solidFill>
                    <a:schemeClr val="bg2"/>
                  </a:solidFill>
                  <a:effectLst>
                    <a:outerShdw blurRad="38100" dist="38100" dir="2700000" algn="tl">
                      <a:srgbClr val="000000"/>
                    </a:outerShdw>
                  </a:effectLst>
                  <a:latin typeface="Times New Roman" panose="02020603050405020304" pitchFamily="18" charset="0"/>
                  <a:ea typeface="黑体" panose="02010609060101010101" pitchFamily="49" charset="-122"/>
                  <a:cs typeface="+mn-cs"/>
                </a:rPr>
                <a:t>中南</a:t>
              </a:r>
            </a:p>
          </p:txBody>
        </p:sp>
        <p:sp>
          <p:nvSpPr>
            <p:cNvPr id="45076" name="AutoShape 22"/>
            <p:cNvSpPr/>
            <p:nvPr/>
          </p:nvSpPr>
          <p:spPr>
            <a:xfrm>
              <a:off x="672" y="183"/>
              <a:ext cx="144" cy="144"/>
            </a:xfrm>
            <a:prstGeom prst="flowChartConnector">
              <a:avLst/>
            </a:prstGeom>
            <a:solidFill>
              <a:srgbClr val="FF0000"/>
            </a:solidFill>
            <a:ln w="9525" cap="flat" cmpd="sng">
              <a:solidFill>
                <a:srgbClr val="FFFF99"/>
              </a:solidFill>
              <a:prstDash val="solid"/>
              <a:round/>
              <a:headEnd type="none" w="med" len="med"/>
              <a:tailEnd type="none" w="med" len="med"/>
            </a:ln>
          </p:spPr>
          <p:txBody>
            <a:bodyPr wrap="none" anchor="ctr" anchorCtr="0"/>
            <a:lstStyle/>
            <a:p>
              <a:endParaRPr lang="zh-CN" altLang="en-US" sz="2400" dirty="0">
                <a:latin typeface="Times New Roman" panose="02020603050405020304" pitchFamily="18" charset="0"/>
                <a:ea typeface="宋体" panose="02010600030101010101" pitchFamily="2"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24579"/>
                                        </p:tgtEl>
                                        <p:attrNameLst>
                                          <p:attrName>style.visibility</p:attrName>
                                        </p:attrNameLst>
                                      </p:cBhvr>
                                      <p:to>
                                        <p:strVal val="visible"/>
                                      </p:to>
                                    </p:set>
                                    <p:animEffect transition="in" filter="barn(inVertical)">
                                      <p:cBhvr>
                                        <p:cTn id="7" dur="500"/>
                                        <p:tgtEl>
                                          <p:spTgt spid="24579"/>
                                        </p:tgtEl>
                                      </p:cBhvr>
                                    </p:animEffect>
                                  </p:childTnLst>
                                </p:cTn>
                              </p:par>
                            </p:childTnLst>
                          </p:cTn>
                        </p:par>
                        <p:par>
                          <p:cTn id="8" fill="hold">
                            <p:stCondLst>
                              <p:cond delay="500"/>
                            </p:stCondLst>
                            <p:childTnLst>
                              <p:par>
                                <p:cTn id="9" presetID="4" presetClass="entr" presetSubtype="32"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box(out)">
                                      <p:cBhvr>
                                        <p:cTn id="11" dur="500"/>
                                        <p:tgtEl>
                                          <p:spTgt spid="2"/>
                                        </p:tgtEl>
                                      </p:cBhvr>
                                    </p:animEffect>
                                  </p:childTnLst>
                                </p:cTn>
                              </p:par>
                            </p:childTnLst>
                          </p:cTn>
                        </p:par>
                        <p:par>
                          <p:cTn id="12" fill="hold">
                            <p:stCondLst>
                              <p:cond delay="1000"/>
                            </p:stCondLst>
                            <p:childTnLst>
                              <p:par>
                                <p:cTn id="13" presetID="4" presetClass="entr" presetSubtype="32"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box(out)">
                                      <p:cBhvr>
                                        <p:cTn id="15" dur="500"/>
                                        <p:tgtEl>
                                          <p:spTgt spid="4"/>
                                        </p:tgtEl>
                                      </p:cBhvr>
                                    </p:animEffect>
                                  </p:childTnLst>
                                </p:cTn>
                              </p:par>
                            </p:childTnLst>
                          </p:cTn>
                        </p:par>
                        <p:par>
                          <p:cTn id="16" fill="hold">
                            <p:stCondLst>
                              <p:cond delay="1500"/>
                            </p:stCondLst>
                            <p:childTnLst>
                              <p:par>
                                <p:cTn id="17" presetID="4" presetClass="entr" presetSubtype="32" fill="hold"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box(out)">
                                      <p:cBhvr>
                                        <p:cTn id="19" dur="500"/>
                                        <p:tgtEl>
                                          <p:spTgt spid="3"/>
                                        </p:tgtEl>
                                      </p:cBhvr>
                                    </p:animEffect>
                                  </p:childTnLst>
                                </p:cTn>
                              </p:par>
                            </p:childTnLst>
                          </p:cTn>
                        </p:par>
                        <p:par>
                          <p:cTn id="20" fill="hold">
                            <p:stCondLst>
                              <p:cond delay="2000"/>
                            </p:stCondLst>
                            <p:childTnLst>
                              <p:par>
                                <p:cTn id="21" presetID="4" presetClass="entr" presetSubtype="32" fill="hold" nodeType="after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box(out)">
                                      <p:cBhvr>
                                        <p:cTn id="23" dur="500"/>
                                        <p:tgtEl>
                                          <p:spTgt spid="5"/>
                                        </p:tgtEl>
                                      </p:cBhvr>
                                    </p:animEffect>
                                  </p:childTnLst>
                                </p:cTn>
                              </p:par>
                            </p:childTnLst>
                          </p:cTn>
                        </p:par>
                        <p:par>
                          <p:cTn id="24" fill="hold">
                            <p:stCondLst>
                              <p:cond delay="2500"/>
                            </p:stCondLst>
                            <p:childTnLst>
                              <p:par>
                                <p:cTn id="25" presetID="4" presetClass="entr" presetSubtype="32" fill="hold" nodeType="after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box(out)">
                                      <p:cBhvr>
                                        <p:cTn id="27" dur="500"/>
                                        <p:tgtEl>
                                          <p:spTgt spid="6"/>
                                        </p:tgtEl>
                                      </p:cBhvr>
                                    </p:animEffect>
                                  </p:childTnLst>
                                </p:cTn>
                              </p:par>
                            </p:childTnLst>
                          </p:cTn>
                        </p:par>
                        <p:par>
                          <p:cTn id="28" fill="hold">
                            <p:stCondLst>
                              <p:cond delay="3000"/>
                            </p:stCondLst>
                            <p:childTnLst>
                              <p:par>
                                <p:cTn id="29" presetID="4" presetClass="entr" presetSubtype="32" fill="hold" nodeType="after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box(out)">
                                      <p:cBhvr>
                                        <p:cTn id="3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79"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内容占位符 2"/>
          <p:cNvSpPr>
            <a:spLocks noGrp="1"/>
          </p:cNvSpPr>
          <p:nvPr>
            <p:ph idx="1"/>
          </p:nvPr>
        </p:nvSpPr>
        <p:spPr>
          <a:xfrm>
            <a:off x="25400" y="304800"/>
            <a:ext cx="9142413" cy="4525963"/>
          </a:xfrm>
        </p:spPr>
        <p:txBody>
          <a:bodyPr vert="horz" wrap="square" lIns="91440" tIns="45720" rIns="91440" bIns="45720" anchor="t" anchorCtr="0"/>
          <a:lstStyle/>
          <a:p>
            <a:r>
              <a:rPr lang="en-US" altLang="zh-CN" dirty="0"/>
              <a:t>     </a:t>
            </a:r>
            <a:r>
              <a:rPr lang="zh-CN" altLang="en-US" dirty="0"/>
              <a:t>从</a:t>
            </a:r>
            <a:r>
              <a:rPr lang="en-US" altLang="zh-CN" dirty="0"/>
              <a:t>1950</a:t>
            </a:r>
            <a:r>
              <a:rPr lang="zh-CN" altLang="en-US" dirty="0"/>
              <a:t>年到</a:t>
            </a:r>
            <a:r>
              <a:rPr lang="en-US" altLang="zh-CN" dirty="0"/>
              <a:t>1958</a:t>
            </a:r>
            <a:r>
              <a:rPr lang="zh-CN" altLang="en-US" dirty="0"/>
              <a:t>年，我们中国创造性的吸收了苏联帮助我们的工业成果，建立了独立完整的国防工业体系，</a:t>
            </a:r>
            <a:r>
              <a:rPr lang="zh-CN" altLang="en-US" b="1" dirty="0"/>
              <a:t>从海外归国的华罗庚、</a:t>
            </a:r>
            <a:r>
              <a:rPr lang="zh-CN" altLang="en-US" b="1" dirty="0">
                <a:solidFill>
                  <a:srgbClr val="FF0000"/>
                </a:solidFill>
              </a:rPr>
              <a:t>钱学森</a:t>
            </a:r>
            <a:r>
              <a:rPr lang="zh-CN" altLang="en-US" b="1" dirty="0"/>
              <a:t>、</a:t>
            </a:r>
            <a:r>
              <a:rPr lang="zh-CN" altLang="en-US" b="1" dirty="0">
                <a:solidFill>
                  <a:srgbClr val="FF0000"/>
                </a:solidFill>
              </a:rPr>
              <a:t>钱三强</a:t>
            </a:r>
            <a:r>
              <a:rPr lang="zh-CN" altLang="en-US" b="1" dirty="0"/>
              <a:t>、师昌绪、邓稼先、梁思礼、朱光亚等知识分子功不可没。</a:t>
            </a:r>
          </a:p>
          <a:p>
            <a:r>
              <a:rPr lang="zh-CN" altLang="en-US" b="1" dirty="0"/>
              <a:t>感谢他们的责任，担当和使命。</a:t>
            </a:r>
            <a:r>
              <a:rPr lang="zh-CN" altLang="en-US" dirty="0"/>
              <a:t>使得中国是当今世界唯一拥有联合国所有工业目录（</a:t>
            </a:r>
            <a:r>
              <a:rPr lang="en-US" altLang="zh-CN" b="1" dirty="0"/>
              <a:t> 39</a:t>
            </a:r>
            <a:r>
              <a:rPr lang="zh-CN" altLang="en-US" b="1" dirty="0"/>
              <a:t>个工业大类、</a:t>
            </a:r>
            <a:r>
              <a:rPr lang="en-US" altLang="zh-CN" b="1" dirty="0"/>
              <a:t>191</a:t>
            </a:r>
            <a:r>
              <a:rPr lang="zh-CN" altLang="en-US" b="1" dirty="0"/>
              <a:t>个中类、</a:t>
            </a:r>
            <a:r>
              <a:rPr lang="en-US" altLang="zh-CN" b="1" dirty="0"/>
              <a:t>525</a:t>
            </a:r>
            <a:r>
              <a:rPr lang="zh-CN" altLang="en-US" b="1" dirty="0"/>
              <a:t>个小类</a:t>
            </a:r>
            <a:r>
              <a:rPr lang="zh-CN" altLang="en-US" dirty="0"/>
              <a:t>）的国家，使得中国在改革开放之初有能力加入国际产业链，承接国际产业分工。</a:t>
            </a:r>
            <a:r>
              <a:rPr lang="zh-CN" altLang="en-US" dirty="0">
                <a:solidFill>
                  <a:srgbClr val="C00000"/>
                </a:solidFill>
              </a:rPr>
              <a:t>而不像拉美国家成为资源出口和原料进口国？</a:t>
            </a:r>
            <a:endParaRPr lang="zh-CN" altLang="en-US"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1" name="Picture 3" descr="中国"/>
          <p:cNvPicPr>
            <a:picLocks noChangeAspect="1"/>
          </p:cNvPicPr>
          <p:nvPr/>
        </p:nvPicPr>
        <p:blipFill>
          <a:blip r:embed="rId2">
            <a:lum bright="-23999" contrast="35999"/>
          </a:blip>
          <a:stretch>
            <a:fillRect/>
          </a:stretch>
        </p:blipFill>
        <p:spPr>
          <a:xfrm>
            <a:off x="0" y="-26987"/>
            <a:ext cx="9144000" cy="6884987"/>
          </a:xfrm>
          <a:prstGeom prst="rect">
            <a:avLst/>
          </a:prstGeom>
          <a:noFill/>
          <a:ln w="38100" cap="flat" cmpd="sng">
            <a:solidFill>
              <a:srgbClr val="CC0000"/>
            </a:solidFill>
            <a:prstDash val="solid"/>
            <a:miter/>
            <a:headEnd type="none" w="med" len="med"/>
            <a:tailEnd type="none" w="med" len="med"/>
          </a:ln>
        </p:spPr>
      </p:pic>
      <p:grpSp>
        <p:nvGrpSpPr>
          <p:cNvPr id="2" name="Group 4"/>
          <p:cNvGrpSpPr/>
          <p:nvPr/>
        </p:nvGrpSpPr>
        <p:grpSpPr>
          <a:xfrm>
            <a:off x="7239000" y="1676400"/>
            <a:ext cx="1220788" cy="762000"/>
            <a:chOff x="0" y="0"/>
            <a:chExt cx="672" cy="480"/>
          </a:xfrm>
        </p:grpSpPr>
        <p:sp>
          <p:nvSpPr>
            <p:cNvPr id="25604" name="Text Box 5"/>
            <p:cNvSpPr txBox="1"/>
            <p:nvPr/>
          </p:nvSpPr>
          <p:spPr>
            <a:xfrm>
              <a:off x="104" y="0"/>
              <a:ext cx="568" cy="327"/>
            </a:xfrm>
            <a:prstGeom prst="rect">
              <a:avLst/>
            </a:prstGeom>
            <a:solidFill>
              <a:srgbClr val="FFFF99"/>
            </a:solidFill>
            <a:ln w="9525">
              <a:noFill/>
              <a:miter/>
            </a:ln>
          </p:spPr>
          <p:txBody>
            <a:bodyPr>
              <a:spAutoFit/>
            </a:bodyPr>
            <a:lstStyle/>
            <a:p>
              <a:pPr marR="0" algn="ctr" defTabSz="914400" eaLnBrk="0" hangingPunct="0">
                <a:spcBef>
                  <a:spcPct val="20000"/>
                </a:spcBef>
                <a:buClrTx/>
                <a:buSzTx/>
                <a:defRPr/>
              </a:pPr>
              <a:r>
                <a:rPr kumimoji="0" lang="zh-CN" altLang="en-US" sz="2800" b="1" kern="1200" cap="none" spc="0" normalizeH="0" baseline="0" noProof="0">
                  <a:solidFill>
                    <a:schemeClr val="bg2"/>
                  </a:solidFill>
                  <a:effectLst>
                    <a:outerShdw blurRad="38100" dist="38100" dir="2700000" algn="tl">
                      <a:srgbClr val="000000"/>
                    </a:outerShdw>
                  </a:effectLst>
                  <a:latin typeface="Times New Roman" panose="02020603050405020304" pitchFamily="18" charset="0"/>
                  <a:ea typeface="黑体" panose="02010609060101010101" pitchFamily="49" charset="-122"/>
                  <a:cs typeface="+mn-cs"/>
                </a:rPr>
                <a:t>沈阳</a:t>
              </a:r>
            </a:p>
          </p:txBody>
        </p:sp>
        <p:sp>
          <p:nvSpPr>
            <p:cNvPr id="46084" name="AutoShape 6"/>
            <p:cNvSpPr/>
            <p:nvPr/>
          </p:nvSpPr>
          <p:spPr>
            <a:xfrm>
              <a:off x="0" y="336"/>
              <a:ext cx="144" cy="144"/>
            </a:xfrm>
            <a:prstGeom prst="flowChartConnector">
              <a:avLst/>
            </a:prstGeom>
            <a:solidFill>
              <a:srgbClr val="FF0000"/>
            </a:solidFill>
            <a:ln w="9525" cap="flat" cmpd="sng">
              <a:solidFill>
                <a:srgbClr val="FFFF99"/>
              </a:solidFill>
              <a:prstDash val="solid"/>
              <a:round/>
              <a:headEnd type="none" w="med" len="med"/>
              <a:tailEnd type="none" w="med" len="med"/>
            </a:ln>
          </p:spPr>
          <p:txBody>
            <a:bodyPr wrap="none" anchor="ctr" anchorCtr="0"/>
            <a:lstStyle/>
            <a:p>
              <a:endParaRPr lang="zh-CN" altLang="en-US" sz="2400" dirty="0">
                <a:latin typeface="Times New Roman" panose="02020603050405020304" pitchFamily="18" charset="0"/>
                <a:ea typeface="宋体" panose="02010600030101010101" pitchFamily="2" charset="-122"/>
              </a:endParaRPr>
            </a:p>
          </p:txBody>
        </p:sp>
      </p:grpSp>
      <p:grpSp>
        <p:nvGrpSpPr>
          <p:cNvPr id="3" name="Group 7"/>
          <p:cNvGrpSpPr/>
          <p:nvPr/>
        </p:nvGrpSpPr>
        <p:grpSpPr>
          <a:xfrm>
            <a:off x="3581400" y="3276600"/>
            <a:ext cx="1277938" cy="747713"/>
            <a:chOff x="0" y="0"/>
            <a:chExt cx="672" cy="471"/>
          </a:xfrm>
        </p:grpSpPr>
        <p:sp>
          <p:nvSpPr>
            <p:cNvPr id="25607" name="Text Box 8"/>
            <p:cNvSpPr txBox="1"/>
            <p:nvPr/>
          </p:nvSpPr>
          <p:spPr>
            <a:xfrm>
              <a:off x="0" y="0"/>
              <a:ext cx="568" cy="327"/>
            </a:xfrm>
            <a:prstGeom prst="rect">
              <a:avLst/>
            </a:prstGeom>
            <a:solidFill>
              <a:srgbClr val="FFFF99"/>
            </a:solidFill>
            <a:ln w="9525">
              <a:noFill/>
              <a:miter/>
            </a:ln>
          </p:spPr>
          <p:txBody>
            <a:bodyPr>
              <a:spAutoFit/>
            </a:bodyPr>
            <a:lstStyle/>
            <a:p>
              <a:pPr marR="0" algn="ctr" defTabSz="914400" eaLnBrk="0" hangingPunct="0">
                <a:spcBef>
                  <a:spcPct val="20000"/>
                </a:spcBef>
                <a:buClrTx/>
                <a:buSzTx/>
                <a:defRPr/>
              </a:pPr>
              <a:r>
                <a:rPr kumimoji="0" lang="zh-CN" altLang="en-US" sz="2800" b="1" kern="1200" cap="none" spc="0" normalizeH="0" baseline="0" noProof="0">
                  <a:solidFill>
                    <a:schemeClr val="bg2"/>
                  </a:solidFill>
                  <a:effectLst>
                    <a:outerShdw blurRad="38100" dist="38100" dir="2700000" algn="tl">
                      <a:srgbClr val="000000"/>
                    </a:outerShdw>
                  </a:effectLst>
                  <a:latin typeface="Times New Roman" panose="02020603050405020304" pitchFamily="18" charset="0"/>
                  <a:ea typeface="黑体" panose="02010609060101010101" pitchFamily="49" charset="-122"/>
                  <a:cs typeface="+mn-cs"/>
                </a:rPr>
                <a:t>兰州</a:t>
              </a:r>
            </a:p>
          </p:txBody>
        </p:sp>
        <p:sp>
          <p:nvSpPr>
            <p:cNvPr id="46087" name="AutoShape 9"/>
            <p:cNvSpPr/>
            <p:nvPr/>
          </p:nvSpPr>
          <p:spPr>
            <a:xfrm>
              <a:off x="528" y="327"/>
              <a:ext cx="144" cy="144"/>
            </a:xfrm>
            <a:prstGeom prst="flowChartConnector">
              <a:avLst/>
            </a:prstGeom>
            <a:solidFill>
              <a:srgbClr val="FF0000"/>
            </a:solidFill>
            <a:ln w="9525" cap="flat" cmpd="sng">
              <a:solidFill>
                <a:srgbClr val="FFFF99"/>
              </a:solidFill>
              <a:prstDash val="solid"/>
              <a:round/>
              <a:headEnd type="none" w="med" len="med"/>
              <a:tailEnd type="none" w="med" len="med"/>
            </a:ln>
          </p:spPr>
          <p:txBody>
            <a:bodyPr wrap="none" anchor="ctr" anchorCtr="0"/>
            <a:lstStyle/>
            <a:p>
              <a:endParaRPr lang="zh-CN" altLang="en-US" sz="2400" dirty="0">
                <a:latin typeface="Times New Roman" panose="02020603050405020304" pitchFamily="18" charset="0"/>
                <a:ea typeface="宋体" panose="02010600030101010101" pitchFamily="2" charset="-122"/>
              </a:endParaRPr>
            </a:p>
          </p:txBody>
        </p:sp>
      </p:grpSp>
      <p:grpSp>
        <p:nvGrpSpPr>
          <p:cNvPr id="4" name="Group 10"/>
          <p:cNvGrpSpPr/>
          <p:nvPr/>
        </p:nvGrpSpPr>
        <p:grpSpPr>
          <a:xfrm>
            <a:off x="6300788" y="2276475"/>
            <a:ext cx="1209675" cy="762000"/>
            <a:chOff x="0" y="0"/>
            <a:chExt cx="672" cy="480"/>
          </a:xfrm>
        </p:grpSpPr>
        <p:sp>
          <p:nvSpPr>
            <p:cNvPr id="25610" name="Text Box 11"/>
            <p:cNvSpPr txBox="1"/>
            <p:nvPr/>
          </p:nvSpPr>
          <p:spPr>
            <a:xfrm>
              <a:off x="104" y="0"/>
              <a:ext cx="568" cy="327"/>
            </a:xfrm>
            <a:prstGeom prst="rect">
              <a:avLst/>
            </a:prstGeom>
            <a:solidFill>
              <a:srgbClr val="FFFF99"/>
            </a:solidFill>
            <a:ln w="9525">
              <a:noFill/>
              <a:miter/>
            </a:ln>
          </p:spPr>
          <p:txBody>
            <a:bodyPr>
              <a:spAutoFit/>
            </a:bodyPr>
            <a:lstStyle/>
            <a:p>
              <a:pPr marR="0" algn="ctr" defTabSz="914400" eaLnBrk="0" hangingPunct="0">
                <a:spcBef>
                  <a:spcPct val="20000"/>
                </a:spcBef>
                <a:buClrTx/>
                <a:buSzTx/>
                <a:defRPr/>
              </a:pPr>
              <a:r>
                <a:rPr kumimoji="0" lang="zh-CN" altLang="en-US" sz="2800" b="1" kern="1200" cap="none" spc="0" normalizeH="0" baseline="0" noProof="0">
                  <a:solidFill>
                    <a:schemeClr val="bg2"/>
                  </a:solidFill>
                  <a:effectLst>
                    <a:outerShdw blurRad="38100" dist="38100" dir="2700000" algn="tl">
                      <a:srgbClr val="000000"/>
                    </a:outerShdw>
                  </a:effectLst>
                  <a:latin typeface="Times New Roman" panose="02020603050405020304" pitchFamily="18" charset="0"/>
                  <a:ea typeface="黑体" panose="02010609060101010101" pitchFamily="49" charset="-122"/>
                  <a:cs typeface="+mn-cs"/>
                </a:rPr>
                <a:t>北京</a:t>
              </a:r>
            </a:p>
          </p:txBody>
        </p:sp>
        <p:sp>
          <p:nvSpPr>
            <p:cNvPr id="46090" name="AutoShape 12"/>
            <p:cNvSpPr/>
            <p:nvPr/>
          </p:nvSpPr>
          <p:spPr>
            <a:xfrm>
              <a:off x="0" y="336"/>
              <a:ext cx="144" cy="144"/>
            </a:xfrm>
            <a:prstGeom prst="flowChartConnector">
              <a:avLst/>
            </a:prstGeom>
            <a:solidFill>
              <a:srgbClr val="FF0000"/>
            </a:solidFill>
            <a:ln w="9525" cap="flat" cmpd="sng">
              <a:solidFill>
                <a:srgbClr val="FFFF99"/>
              </a:solidFill>
              <a:prstDash val="solid"/>
              <a:round/>
              <a:headEnd type="none" w="med" len="med"/>
              <a:tailEnd type="none" w="med" len="med"/>
            </a:ln>
          </p:spPr>
          <p:txBody>
            <a:bodyPr wrap="none" anchor="ctr" anchorCtr="0"/>
            <a:lstStyle/>
            <a:p>
              <a:endParaRPr lang="zh-CN" altLang="en-US" sz="2400" dirty="0">
                <a:latin typeface="Times New Roman" panose="02020603050405020304" pitchFamily="18" charset="0"/>
                <a:ea typeface="宋体" panose="02010600030101010101" pitchFamily="2" charset="-122"/>
              </a:endParaRPr>
            </a:p>
          </p:txBody>
        </p:sp>
      </p:grpSp>
      <p:grpSp>
        <p:nvGrpSpPr>
          <p:cNvPr id="5" name="Group 13"/>
          <p:cNvGrpSpPr/>
          <p:nvPr/>
        </p:nvGrpSpPr>
        <p:grpSpPr>
          <a:xfrm>
            <a:off x="3733800" y="4267200"/>
            <a:ext cx="1343025" cy="671513"/>
            <a:chOff x="0" y="0"/>
            <a:chExt cx="720" cy="423"/>
          </a:xfrm>
        </p:grpSpPr>
        <p:sp>
          <p:nvSpPr>
            <p:cNvPr id="25613" name="Text Box 14"/>
            <p:cNvSpPr txBox="1"/>
            <p:nvPr/>
          </p:nvSpPr>
          <p:spPr>
            <a:xfrm>
              <a:off x="0" y="0"/>
              <a:ext cx="568" cy="327"/>
            </a:xfrm>
            <a:prstGeom prst="rect">
              <a:avLst/>
            </a:prstGeom>
            <a:solidFill>
              <a:srgbClr val="FFFF99"/>
            </a:solidFill>
            <a:ln w="9525">
              <a:noFill/>
              <a:miter/>
            </a:ln>
          </p:spPr>
          <p:txBody>
            <a:bodyPr>
              <a:spAutoFit/>
            </a:bodyPr>
            <a:lstStyle/>
            <a:p>
              <a:pPr marR="0" algn="ctr" defTabSz="914400" eaLnBrk="0" hangingPunct="0">
                <a:spcBef>
                  <a:spcPct val="20000"/>
                </a:spcBef>
                <a:buClrTx/>
                <a:buSzTx/>
                <a:defRPr/>
              </a:pPr>
              <a:r>
                <a:rPr kumimoji="0" lang="zh-CN" altLang="en-US" sz="2800" b="1" kern="1200" cap="none" spc="0" normalizeH="0" baseline="0" noProof="0">
                  <a:solidFill>
                    <a:schemeClr val="bg2"/>
                  </a:solidFill>
                  <a:effectLst>
                    <a:outerShdw blurRad="38100" dist="38100" dir="2700000" algn="tl">
                      <a:srgbClr val="000000"/>
                    </a:outerShdw>
                  </a:effectLst>
                  <a:latin typeface="Times New Roman" panose="02020603050405020304" pitchFamily="18" charset="0"/>
                  <a:ea typeface="黑体" panose="02010609060101010101" pitchFamily="49" charset="-122"/>
                  <a:cs typeface="+mn-cs"/>
                </a:rPr>
                <a:t>成都</a:t>
              </a:r>
            </a:p>
          </p:txBody>
        </p:sp>
        <p:sp>
          <p:nvSpPr>
            <p:cNvPr id="46093" name="AutoShape 15"/>
            <p:cNvSpPr/>
            <p:nvPr/>
          </p:nvSpPr>
          <p:spPr>
            <a:xfrm>
              <a:off x="576" y="279"/>
              <a:ext cx="144" cy="144"/>
            </a:xfrm>
            <a:prstGeom prst="flowChartConnector">
              <a:avLst/>
            </a:prstGeom>
            <a:solidFill>
              <a:srgbClr val="FF0000"/>
            </a:solidFill>
            <a:ln w="9525" cap="flat" cmpd="sng">
              <a:solidFill>
                <a:srgbClr val="FFFF99"/>
              </a:solidFill>
              <a:prstDash val="solid"/>
              <a:round/>
              <a:headEnd type="none" w="med" len="med"/>
              <a:tailEnd type="none" w="med" len="med"/>
            </a:ln>
          </p:spPr>
          <p:txBody>
            <a:bodyPr wrap="none" anchor="ctr" anchorCtr="0"/>
            <a:lstStyle/>
            <a:p>
              <a:endParaRPr lang="zh-CN" altLang="en-US" sz="2400" dirty="0">
                <a:latin typeface="Times New Roman" panose="02020603050405020304" pitchFamily="18" charset="0"/>
                <a:ea typeface="宋体" panose="02010600030101010101" pitchFamily="2" charset="-122"/>
              </a:endParaRPr>
            </a:p>
          </p:txBody>
        </p:sp>
      </p:grpSp>
      <p:grpSp>
        <p:nvGrpSpPr>
          <p:cNvPr id="6" name="Group 16"/>
          <p:cNvGrpSpPr/>
          <p:nvPr/>
        </p:nvGrpSpPr>
        <p:grpSpPr>
          <a:xfrm>
            <a:off x="6858000" y="4252913"/>
            <a:ext cx="1458913" cy="685800"/>
            <a:chOff x="0" y="0"/>
            <a:chExt cx="720" cy="432"/>
          </a:xfrm>
        </p:grpSpPr>
        <p:sp>
          <p:nvSpPr>
            <p:cNvPr id="25616" name="Text Box 17"/>
            <p:cNvSpPr txBox="1"/>
            <p:nvPr/>
          </p:nvSpPr>
          <p:spPr>
            <a:xfrm>
              <a:off x="152" y="105"/>
              <a:ext cx="568" cy="327"/>
            </a:xfrm>
            <a:prstGeom prst="rect">
              <a:avLst/>
            </a:prstGeom>
            <a:solidFill>
              <a:srgbClr val="FFFF99"/>
            </a:solidFill>
            <a:ln w="9525">
              <a:noFill/>
              <a:miter/>
            </a:ln>
          </p:spPr>
          <p:txBody>
            <a:bodyPr>
              <a:spAutoFit/>
            </a:bodyPr>
            <a:lstStyle/>
            <a:p>
              <a:pPr marR="0" algn="ctr" defTabSz="914400" eaLnBrk="0" hangingPunct="0">
                <a:spcBef>
                  <a:spcPct val="20000"/>
                </a:spcBef>
                <a:buClrTx/>
                <a:buSzTx/>
                <a:defRPr/>
              </a:pPr>
              <a:r>
                <a:rPr kumimoji="0" lang="zh-CN" altLang="en-US" sz="2800" b="1" kern="1200" cap="none" spc="0" normalizeH="0" baseline="0" noProof="0">
                  <a:solidFill>
                    <a:schemeClr val="bg2"/>
                  </a:solidFill>
                  <a:effectLst>
                    <a:outerShdw blurRad="38100" dist="38100" dir="2700000" algn="tl">
                      <a:srgbClr val="000000"/>
                    </a:outerShdw>
                  </a:effectLst>
                  <a:latin typeface="Times New Roman" panose="02020603050405020304" pitchFamily="18" charset="0"/>
                  <a:ea typeface="黑体" panose="02010609060101010101" pitchFamily="49" charset="-122"/>
                  <a:cs typeface="+mn-cs"/>
                </a:rPr>
                <a:t>南京</a:t>
              </a:r>
            </a:p>
          </p:txBody>
        </p:sp>
        <p:sp>
          <p:nvSpPr>
            <p:cNvPr id="46096" name="AutoShape 18"/>
            <p:cNvSpPr/>
            <p:nvPr/>
          </p:nvSpPr>
          <p:spPr>
            <a:xfrm>
              <a:off x="0" y="0"/>
              <a:ext cx="144" cy="144"/>
            </a:xfrm>
            <a:prstGeom prst="flowChartConnector">
              <a:avLst/>
            </a:prstGeom>
            <a:solidFill>
              <a:srgbClr val="FF0000"/>
            </a:solidFill>
            <a:ln w="9525" cap="flat" cmpd="sng">
              <a:solidFill>
                <a:srgbClr val="FFFF99"/>
              </a:solidFill>
              <a:prstDash val="solid"/>
              <a:round/>
              <a:headEnd type="none" w="med" len="med"/>
              <a:tailEnd type="none" w="med" len="med"/>
            </a:ln>
          </p:spPr>
          <p:txBody>
            <a:bodyPr wrap="none" anchor="ctr" anchorCtr="0"/>
            <a:lstStyle/>
            <a:p>
              <a:endParaRPr lang="zh-CN" altLang="en-US" sz="2400" dirty="0">
                <a:latin typeface="Times New Roman" panose="02020603050405020304" pitchFamily="18" charset="0"/>
                <a:ea typeface="宋体" panose="02010600030101010101" pitchFamily="2" charset="-122"/>
              </a:endParaRPr>
            </a:p>
          </p:txBody>
        </p:sp>
      </p:grpSp>
      <p:grpSp>
        <p:nvGrpSpPr>
          <p:cNvPr id="7" name="Group 19"/>
          <p:cNvGrpSpPr/>
          <p:nvPr/>
        </p:nvGrpSpPr>
        <p:grpSpPr>
          <a:xfrm>
            <a:off x="179388" y="1412875"/>
            <a:ext cx="2808287" cy="1189038"/>
            <a:chOff x="0" y="0"/>
            <a:chExt cx="1020" cy="471"/>
          </a:xfrm>
        </p:grpSpPr>
        <p:sp>
          <p:nvSpPr>
            <p:cNvPr id="25619" name="Text Box 20"/>
            <p:cNvSpPr txBox="1"/>
            <p:nvPr/>
          </p:nvSpPr>
          <p:spPr>
            <a:xfrm>
              <a:off x="0" y="0"/>
              <a:ext cx="1020" cy="375"/>
            </a:xfrm>
            <a:prstGeom prst="rect">
              <a:avLst/>
            </a:prstGeom>
            <a:solidFill>
              <a:srgbClr val="FFFF99"/>
            </a:solidFill>
            <a:ln w="9525">
              <a:noFill/>
              <a:miter/>
            </a:ln>
          </p:spPr>
          <p:txBody>
            <a:bodyPr>
              <a:spAutoFit/>
            </a:bodyPr>
            <a:lstStyle/>
            <a:p>
              <a:pPr marR="0" algn="ctr" defTabSz="914400" eaLnBrk="0" hangingPunct="0">
                <a:spcBef>
                  <a:spcPct val="20000"/>
                </a:spcBef>
                <a:buClrTx/>
                <a:buSzTx/>
                <a:defRPr/>
              </a:pPr>
              <a:r>
                <a:rPr kumimoji="0" lang="zh-CN" altLang="en-US" sz="2800" b="1" kern="1200" cap="none" spc="0" normalizeH="0" baseline="0" noProof="0">
                  <a:solidFill>
                    <a:schemeClr val="bg2"/>
                  </a:solidFill>
                  <a:effectLst>
                    <a:outerShdw blurRad="38100" dist="38100" dir="2700000" algn="tl">
                      <a:srgbClr val="000000"/>
                    </a:outerShdw>
                  </a:effectLst>
                  <a:latin typeface="Times New Roman" panose="02020603050405020304" pitchFamily="18" charset="0"/>
                  <a:ea typeface="黑体" panose="02010609060101010101" pitchFamily="49" charset="-122"/>
                  <a:cs typeface="+mn-cs"/>
                </a:rPr>
                <a:t>新疆（</a:t>
              </a:r>
              <a:r>
                <a:rPr kumimoji="0" lang="en-US" altLang="zh-CN" sz="2800" b="1" kern="1200" cap="none" spc="0" normalizeH="0" baseline="0" noProof="0">
                  <a:solidFill>
                    <a:schemeClr val="bg2"/>
                  </a:solidFill>
                  <a:effectLst>
                    <a:outerShdw blurRad="38100" dist="38100" dir="2700000" algn="tl">
                      <a:srgbClr val="000000"/>
                    </a:outerShdw>
                  </a:effectLst>
                  <a:latin typeface="Times New Roman" panose="02020603050405020304" pitchFamily="18" charset="0"/>
                  <a:ea typeface="黑体" panose="02010609060101010101" pitchFamily="49" charset="-122"/>
                  <a:cs typeface="+mn-cs"/>
                </a:rPr>
                <a:t>1979</a:t>
              </a:r>
              <a:r>
                <a:rPr kumimoji="0" lang="zh-CN" altLang="en-US" sz="2800" b="1" kern="1200" cap="none" spc="0" normalizeH="0" baseline="0" noProof="0">
                  <a:solidFill>
                    <a:schemeClr val="bg2"/>
                  </a:solidFill>
                  <a:effectLst>
                    <a:outerShdw blurRad="38100" dist="38100" dir="2700000" algn="tl">
                      <a:srgbClr val="000000"/>
                    </a:outerShdw>
                  </a:effectLst>
                  <a:latin typeface="Times New Roman" panose="02020603050405020304" pitchFamily="18" charset="0"/>
                  <a:ea typeface="黑体" panose="02010609060101010101" pitchFamily="49" charset="-122"/>
                  <a:cs typeface="+mn-cs"/>
                </a:rPr>
                <a:t>年改为乌鲁木齐）</a:t>
              </a:r>
            </a:p>
          </p:txBody>
        </p:sp>
        <p:sp>
          <p:nvSpPr>
            <p:cNvPr id="46099" name="AutoShape 21"/>
            <p:cNvSpPr/>
            <p:nvPr/>
          </p:nvSpPr>
          <p:spPr>
            <a:xfrm>
              <a:off x="754" y="327"/>
              <a:ext cx="144" cy="144"/>
            </a:xfrm>
            <a:prstGeom prst="flowChartConnector">
              <a:avLst/>
            </a:prstGeom>
            <a:solidFill>
              <a:srgbClr val="FF0000"/>
            </a:solidFill>
            <a:ln w="9525" cap="flat" cmpd="sng">
              <a:solidFill>
                <a:srgbClr val="FFFF99"/>
              </a:solidFill>
              <a:prstDash val="solid"/>
              <a:round/>
              <a:headEnd type="none" w="med" len="med"/>
              <a:tailEnd type="none" w="med" len="med"/>
            </a:ln>
          </p:spPr>
          <p:txBody>
            <a:bodyPr wrap="none" anchor="ctr" anchorCtr="0"/>
            <a:lstStyle/>
            <a:p>
              <a:endParaRPr lang="zh-CN" altLang="en-US" sz="2400" dirty="0">
                <a:latin typeface="Times New Roman" panose="02020603050405020304" pitchFamily="18" charset="0"/>
                <a:ea typeface="宋体" panose="02010600030101010101" pitchFamily="2" charset="-122"/>
              </a:endParaRPr>
            </a:p>
          </p:txBody>
        </p:sp>
      </p:grpSp>
      <p:grpSp>
        <p:nvGrpSpPr>
          <p:cNvPr id="8" name="Group 22"/>
          <p:cNvGrpSpPr/>
          <p:nvPr/>
        </p:nvGrpSpPr>
        <p:grpSpPr>
          <a:xfrm>
            <a:off x="3492500" y="1557338"/>
            <a:ext cx="2592388" cy="1203325"/>
            <a:chOff x="0" y="0"/>
            <a:chExt cx="791" cy="471"/>
          </a:xfrm>
        </p:grpSpPr>
        <p:sp>
          <p:nvSpPr>
            <p:cNvPr id="15" name="Text Box 23"/>
            <p:cNvSpPr txBox="1"/>
            <p:nvPr/>
          </p:nvSpPr>
          <p:spPr>
            <a:xfrm>
              <a:off x="0" y="0"/>
              <a:ext cx="791" cy="370"/>
            </a:xfrm>
            <a:prstGeom prst="rect">
              <a:avLst/>
            </a:prstGeom>
            <a:solidFill>
              <a:srgbClr val="FFFF99"/>
            </a:solidFill>
            <a:ln w="9525">
              <a:noFill/>
              <a:miter/>
            </a:ln>
          </p:spPr>
          <p:txBody>
            <a:bodyPr>
              <a:spAutoFit/>
            </a:bodyPr>
            <a:lstStyle/>
            <a:p>
              <a:pPr marR="0" algn="ctr" defTabSz="914400" eaLnBrk="0" hangingPunct="0">
                <a:spcBef>
                  <a:spcPct val="20000"/>
                </a:spcBef>
                <a:buClrTx/>
                <a:buSzTx/>
                <a:defRPr/>
              </a:pPr>
              <a:r>
                <a:rPr kumimoji="0" lang="zh-CN" altLang="en-US" sz="2800" b="1" kern="1200" cap="none" spc="0" normalizeH="0" baseline="0" noProof="0">
                  <a:solidFill>
                    <a:schemeClr val="bg2"/>
                  </a:solidFill>
                  <a:effectLst>
                    <a:outerShdw blurRad="38100" dist="38100" dir="2700000" algn="tl">
                      <a:srgbClr val="000000"/>
                    </a:outerShdw>
                  </a:effectLst>
                  <a:latin typeface="Times New Roman" panose="02020603050405020304" pitchFamily="18" charset="0"/>
                  <a:ea typeface="黑体" panose="02010609060101010101" pitchFamily="49" charset="-122"/>
                  <a:cs typeface="+mn-cs"/>
                </a:rPr>
                <a:t>内蒙古（</a:t>
              </a:r>
              <a:r>
                <a:rPr kumimoji="0" lang="en-US" altLang="zh-CN" sz="2800" b="1" kern="1200" cap="none" spc="0" normalizeH="0" baseline="0" noProof="0">
                  <a:solidFill>
                    <a:schemeClr val="bg2"/>
                  </a:solidFill>
                  <a:effectLst>
                    <a:outerShdw blurRad="38100" dist="38100" dir="2700000" algn="tl">
                      <a:srgbClr val="000000"/>
                    </a:outerShdw>
                  </a:effectLst>
                  <a:latin typeface="Times New Roman" panose="02020603050405020304" pitchFamily="18" charset="0"/>
                  <a:ea typeface="黑体" panose="02010609060101010101" pitchFamily="49" charset="-122"/>
                  <a:cs typeface="+mn-cs"/>
                </a:rPr>
                <a:t>1967</a:t>
              </a:r>
              <a:r>
                <a:rPr kumimoji="0" lang="zh-CN" altLang="en-US" sz="2800" b="1" kern="1200" cap="none" spc="0" normalizeH="0" baseline="0" noProof="0">
                  <a:solidFill>
                    <a:schemeClr val="bg2"/>
                  </a:solidFill>
                  <a:effectLst>
                    <a:outerShdw blurRad="38100" dist="38100" dir="2700000" algn="tl">
                      <a:srgbClr val="000000"/>
                    </a:outerShdw>
                  </a:effectLst>
                  <a:latin typeface="Times New Roman" panose="02020603050405020304" pitchFamily="18" charset="0"/>
                  <a:ea typeface="黑体" panose="02010609060101010101" pitchFamily="49" charset="-122"/>
                  <a:cs typeface="+mn-cs"/>
                </a:rPr>
                <a:t>年降格）</a:t>
              </a:r>
            </a:p>
          </p:txBody>
        </p:sp>
        <p:sp>
          <p:nvSpPr>
            <p:cNvPr id="46102" name="AutoShape 24"/>
            <p:cNvSpPr/>
            <p:nvPr/>
          </p:nvSpPr>
          <p:spPr>
            <a:xfrm>
              <a:off x="640" y="327"/>
              <a:ext cx="144" cy="144"/>
            </a:xfrm>
            <a:prstGeom prst="flowChartConnector">
              <a:avLst/>
            </a:prstGeom>
            <a:solidFill>
              <a:srgbClr val="FF0000"/>
            </a:solidFill>
            <a:ln w="9525" cap="flat" cmpd="sng">
              <a:solidFill>
                <a:srgbClr val="FFFF99"/>
              </a:solidFill>
              <a:prstDash val="solid"/>
              <a:round/>
              <a:headEnd type="none" w="med" len="med"/>
              <a:tailEnd type="none" w="med" len="med"/>
            </a:ln>
          </p:spPr>
          <p:txBody>
            <a:bodyPr wrap="none" anchor="ctr" anchorCtr="0"/>
            <a:lstStyle/>
            <a:p>
              <a:endParaRPr lang="zh-CN" altLang="en-US" sz="2400" dirty="0">
                <a:latin typeface="Times New Roman" panose="02020603050405020304" pitchFamily="18" charset="0"/>
                <a:ea typeface="宋体" panose="02010600030101010101" pitchFamily="2" charset="-122"/>
              </a:endParaRPr>
            </a:p>
          </p:txBody>
        </p:sp>
      </p:grpSp>
      <p:grpSp>
        <p:nvGrpSpPr>
          <p:cNvPr id="9" name="Group 25"/>
          <p:cNvGrpSpPr/>
          <p:nvPr/>
        </p:nvGrpSpPr>
        <p:grpSpPr>
          <a:xfrm>
            <a:off x="684213" y="4005263"/>
            <a:ext cx="2376487" cy="946150"/>
            <a:chOff x="0" y="0"/>
            <a:chExt cx="672" cy="596"/>
          </a:xfrm>
        </p:grpSpPr>
        <p:sp>
          <p:nvSpPr>
            <p:cNvPr id="25625" name="Text Box 26"/>
            <p:cNvSpPr txBox="1"/>
            <p:nvPr/>
          </p:nvSpPr>
          <p:spPr>
            <a:xfrm>
              <a:off x="0" y="0"/>
              <a:ext cx="568" cy="596"/>
            </a:xfrm>
            <a:prstGeom prst="rect">
              <a:avLst/>
            </a:prstGeom>
            <a:solidFill>
              <a:srgbClr val="FFFF99"/>
            </a:solidFill>
            <a:ln w="9525">
              <a:noFill/>
              <a:miter/>
            </a:ln>
          </p:spPr>
          <p:txBody>
            <a:bodyPr>
              <a:spAutoFit/>
            </a:bodyPr>
            <a:lstStyle/>
            <a:p>
              <a:pPr marR="0" algn="ctr" defTabSz="914400" eaLnBrk="0" hangingPunct="0">
                <a:spcBef>
                  <a:spcPct val="20000"/>
                </a:spcBef>
                <a:buClrTx/>
                <a:buSzTx/>
                <a:defRPr/>
              </a:pPr>
              <a:r>
                <a:rPr kumimoji="0" lang="zh-CN" altLang="en-US" sz="2800" b="1" kern="1200" cap="none" spc="0" normalizeH="0" baseline="0" noProof="0">
                  <a:solidFill>
                    <a:schemeClr val="bg2"/>
                  </a:solidFill>
                  <a:effectLst>
                    <a:outerShdw blurRad="38100" dist="38100" dir="2700000" algn="tl">
                      <a:srgbClr val="000000"/>
                    </a:outerShdw>
                  </a:effectLst>
                  <a:latin typeface="Times New Roman" panose="02020603050405020304" pitchFamily="18" charset="0"/>
                  <a:ea typeface="黑体" panose="02010609060101010101" pitchFamily="49" charset="-122"/>
                  <a:cs typeface="+mn-cs"/>
                </a:rPr>
                <a:t>西藏（</a:t>
              </a:r>
              <a:r>
                <a:rPr kumimoji="0" lang="en-US" altLang="zh-CN" sz="2800" b="1" kern="1200" cap="none" spc="0" normalizeH="0" baseline="0" noProof="0">
                  <a:solidFill>
                    <a:schemeClr val="bg2"/>
                  </a:solidFill>
                  <a:effectLst>
                    <a:outerShdw blurRad="38100" dist="38100" dir="2700000" algn="tl">
                      <a:srgbClr val="000000"/>
                    </a:outerShdw>
                  </a:effectLst>
                  <a:latin typeface="Times New Roman" panose="02020603050405020304" pitchFamily="18" charset="0"/>
                  <a:ea typeface="黑体" panose="02010609060101010101" pitchFamily="49" charset="-122"/>
                  <a:cs typeface="+mn-cs"/>
                </a:rPr>
                <a:t>1968</a:t>
              </a:r>
              <a:r>
                <a:rPr kumimoji="0" lang="zh-CN" altLang="en-US" sz="2800" b="1" kern="1200" cap="none" spc="0" normalizeH="0" baseline="0" noProof="0">
                  <a:solidFill>
                    <a:schemeClr val="bg2"/>
                  </a:solidFill>
                  <a:effectLst>
                    <a:outerShdw blurRad="38100" dist="38100" dir="2700000" algn="tl">
                      <a:srgbClr val="000000"/>
                    </a:outerShdw>
                  </a:effectLst>
                  <a:latin typeface="Times New Roman" panose="02020603050405020304" pitchFamily="18" charset="0"/>
                  <a:ea typeface="黑体" panose="02010609060101010101" pitchFamily="49" charset="-122"/>
                  <a:cs typeface="+mn-cs"/>
                </a:rPr>
                <a:t>年降格）</a:t>
              </a:r>
            </a:p>
          </p:txBody>
        </p:sp>
        <p:sp>
          <p:nvSpPr>
            <p:cNvPr id="46105" name="AutoShape 27"/>
            <p:cNvSpPr/>
            <p:nvPr/>
          </p:nvSpPr>
          <p:spPr>
            <a:xfrm>
              <a:off x="528" y="327"/>
              <a:ext cx="144" cy="144"/>
            </a:xfrm>
            <a:prstGeom prst="flowChartConnector">
              <a:avLst/>
            </a:prstGeom>
            <a:solidFill>
              <a:srgbClr val="FF0000"/>
            </a:solidFill>
            <a:ln w="9525" cap="flat" cmpd="sng">
              <a:solidFill>
                <a:srgbClr val="FFFF99"/>
              </a:solidFill>
              <a:prstDash val="solid"/>
              <a:round/>
              <a:headEnd type="none" w="med" len="med"/>
              <a:tailEnd type="none" w="med" len="med"/>
            </a:ln>
          </p:spPr>
          <p:txBody>
            <a:bodyPr wrap="none" anchor="ctr" anchorCtr="0"/>
            <a:lstStyle/>
            <a:p>
              <a:endParaRPr lang="zh-CN" altLang="en-US" sz="2400" dirty="0">
                <a:latin typeface="Times New Roman" panose="02020603050405020304" pitchFamily="18" charset="0"/>
                <a:ea typeface="宋体" panose="02010600030101010101" pitchFamily="2" charset="-122"/>
              </a:endParaRPr>
            </a:p>
          </p:txBody>
        </p:sp>
      </p:grpSp>
      <p:grpSp>
        <p:nvGrpSpPr>
          <p:cNvPr id="10" name="Group 28"/>
          <p:cNvGrpSpPr/>
          <p:nvPr/>
        </p:nvGrpSpPr>
        <p:grpSpPr>
          <a:xfrm>
            <a:off x="5486400" y="3490913"/>
            <a:ext cx="1246188" cy="623887"/>
            <a:chOff x="0" y="0"/>
            <a:chExt cx="720" cy="393"/>
          </a:xfrm>
        </p:grpSpPr>
        <p:sp>
          <p:nvSpPr>
            <p:cNvPr id="25628" name="Text Box 29"/>
            <p:cNvSpPr txBox="1"/>
            <p:nvPr/>
          </p:nvSpPr>
          <p:spPr>
            <a:xfrm>
              <a:off x="0" y="66"/>
              <a:ext cx="568" cy="327"/>
            </a:xfrm>
            <a:prstGeom prst="rect">
              <a:avLst/>
            </a:prstGeom>
            <a:solidFill>
              <a:srgbClr val="FFFF99"/>
            </a:solidFill>
            <a:ln w="9525">
              <a:noFill/>
              <a:miter/>
            </a:ln>
          </p:spPr>
          <p:txBody>
            <a:bodyPr>
              <a:spAutoFit/>
            </a:bodyPr>
            <a:lstStyle/>
            <a:p>
              <a:pPr marR="0" algn="ctr" defTabSz="914400" eaLnBrk="0" hangingPunct="0">
                <a:spcBef>
                  <a:spcPct val="20000"/>
                </a:spcBef>
                <a:buClrTx/>
                <a:buSzTx/>
                <a:defRPr/>
              </a:pPr>
              <a:r>
                <a:rPr kumimoji="0" lang="zh-CN" altLang="en-US" sz="2800" b="1" kern="1200" cap="none" spc="0" normalizeH="0" baseline="0" noProof="0">
                  <a:solidFill>
                    <a:schemeClr val="bg2"/>
                  </a:solidFill>
                  <a:effectLst>
                    <a:outerShdw blurRad="38100" dist="38100" dir="2700000" algn="tl">
                      <a:srgbClr val="000000"/>
                    </a:outerShdw>
                  </a:effectLst>
                  <a:latin typeface="Times New Roman" panose="02020603050405020304" pitchFamily="18" charset="0"/>
                  <a:ea typeface="黑体" panose="02010609060101010101" pitchFamily="49" charset="-122"/>
                  <a:cs typeface="+mn-cs"/>
                </a:rPr>
                <a:t>济南</a:t>
              </a:r>
            </a:p>
          </p:txBody>
        </p:sp>
        <p:sp>
          <p:nvSpPr>
            <p:cNvPr id="46108" name="AutoShape 30"/>
            <p:cNvSpPr/>
            <p:nvPr/>
          </p:nvSpPr>
          <p:spPr>
            <a:xfrm>
              <a:off x="576" y="0"/>
              <a:ext cx="144" cy="144"/>
            </a:xfrm>
            <a:prstGeom prst="flowChartConnector">
              <a:avLst/>
            </a:prstGeom>
            <a:solidFill>
              <a:srgbClr val="FF0000"/>
            </a:solidFill>
            <a:ln w="9525" cap="flat" cmpd="sng">
              <a:solidFill>
                <a:srgbClr val="FFFF99"/>
              </a:solidFill>
              <a:prstDash val="solid"/>
              <a:round/>
              <a:headEnd type="none" w="med" len="med"/>
              <a:tailEnd type="none" w="med" len="med"/>
            </a:ln>
          </p:spPr>
          <p:txBody>
            <a:bodyPr wrap="none" anchor="ctr" anchorCtr="0"/>
            <a:lstStyle/>
            <a:p>
              <a:endParaRPr lang="zh-CN" altLang="en-US" sz="2400" dirty="0">
                <a:latin typeface="Times New Roman" panose="02020603050405020304" pitchFamily="18" charset="0"/>
                <a:ea typeface="宋体" panose="02010600030101010101" pitchFamily="2" charset="-122"/>
              </a:endParaRPr>
            </a:p>
          </p:txBody>
        </p:sp>
      </p:grpSp>
      <p:grpSp>
        <p:nvGrpSpPr>
          <p:cNvPr id="11" name="Group 31"/>
          <p:cNvGrpSpPr/>
          <p:nvPr/>
        </p:nvGrpSpPr>
        <p:grpSpPr>
          <a:xfrm>
            <a:off x="3200400" y="5334000"/>
            <a:ext cx="1300163" cy="747713"/>
            <a:chOff x="0" y="0"/>
            <a:chExt cx="672" cy="471"/>
          </a:xfrm>
        </p:grpSpPr>
        <p:sp>
          <p:nvSpPr>
            <p:cNvPr id="25631" name="Text Box 32"/>
            <p:cNvSpPr txBox="1"/>
            <p:nvPr/>
          </p:nvSpPr>
          <p:spPr>
            <a:xfrm>
              <a:off x="0" y="0"/>
              <a:ext cx="568" cy="327"/>
            </a:xfrm>
            <a:prstGeom prst="rect">
              <a:avLst/>
            </a:prstGeom>
            <a:solidFill>
              <a:srgbClr val="FFFF99"/>
            </a:solidFill>
            <a:ln w="9525">
              <a:noFill/>
              <a:miter/>
            </a:ln>
          </p:spPr>
          <p:txBody>
            <a:bodyPr>
              <a:spAutoFit/>
            </a:bodyPr>
            <a:lstStyle/>
            <a:p>
              <a:pPr marR="0" algn="ctr" defTabSz="914400" eaLnBrk="0" hangingPunct="0">
                <a:spcBef>
                  <a:spcPct val="20000"/>
                </a:spcBef>
                <a:buClrTx/>
                <a:buSzTx/>
                <a:defRPr/>
              </a:pPr>
              <a:r>
                <a:rPr kumimoji="0" lang="zh-CN" altLang="en-US" sz="2800" b="1" kern="1200" cap="none" spc="0" normalizeH="0" baseline="0" noProof="0">
                  <a:solidFill>
                    <a:schemeClr val="bg2"/>
                  </a:solidFill>
                  <a:effectLst>
                    <a:outerShdw blurRad="38100" dist="38100" dir="2700000" algn="tl">
                      <a:srgbClr val="000000"/>
                    </a:outerShdw>
                  </a:effectLst>
                  <a:latin typeface="Times New Roman" panose="02020603050405020304" pitchFamily="18" charset="0"/>
                  <a:ea typeface="黑体" panose="02010609060101010101" pitchFamily="49" charset="-122"/>
                  <a:cs typeface="+mn-cs"/>
                </a:rPr>
                <a:t>昆明</a:t>
              </a:r>
            </a:p>
          </p:txBody>
        </p:sp>
        <p:sp>
          <p:nvSpPr>
            <p:cNvPr id="46111" name="AutoShape 33"/>
            <p:cNvSpPr/>
            <p:nvPr/>
          </p:nvSpPr>
          <p:spPr>
            <a:xfrm>
              <a:off x="528" y="327"/>
              <a:ext cx="144" cy="144"/>
            </a:xfrm>
            <a:prstGeom prst="flowChartConnector">
              <a:avLst/>
            </a:prstGeom>
            <a:solidFill>
              <a:srgbClr val="FF0000"/>
            </a:solidFill>
            <a:ln w="9525" cap="flat" cmpd="sng">
              <a:solidFill>
                <a:srgbClr val="FFFF99"/>
              </a:solidFill>
              <a:prstDash val="solid"/>
              <a:round/>
              <a:headEnd type="none" w="med" len="med"/>
              <a:tailEnd type="none" w="med" len="med"/>
            </a:ln>
          </p:spPr>
          <p:txBody>
            <a:bodyPr wrap="none" anchor="ctr" anchorCtr="0"/>
            <a:lstStyle/>
            <a:p>
              <a:endParaRPr lang="zh-CN" altLang="en-US" sz="2400" dirty="0">
                <a:latin typeface="Times New Roman" panose="02020603050405020304" pitchFamily="18" charset="0"/>
                <a:ea typeface="宋体" panose="02010600030101010101" pitchFamily="2" charset="-122"/>
              </a:endParaRPr>
            </a:p>
          </p:txBody>
        </p:sp>
      </p:grpSp>
      <p:grpSp>
        <p:nvGrpSpPr>
          <p:cNvPr id="12" name="Group 34"/>
          <p:cNvGrpSpPr/>
          <p:nvPr/>
        </p:nvGrpSpPr>
        <p:grpSpPr>
          <a:xfrm>
            <a:off x="4965700" y="4724400"/>
            <a:ext cx="1335088" cy="762000"/>
            <a:chOff x="0" y="0"/>
            <a:chExt cx="664" cy="480"/>
          </a:xfrm>
        </p:grpSpPr>
        <p:sp>
          <p:nvSpPr>
            <p:cNvPr id="25634" name="Text Box 35"/>
            <p:cNvSpPr txBox="1"/>
            <p:nvPr/>
          </p:nvSpPr>
          <p:spPr>
            <a:xfrm>
              <a:off x="0" y="153"/>
              <a:ext cx="568" cy="327"/>
            </a:xfrm>
            <a:prstGeom prst="rect">
              <a:avLst/>
            </a:prstGeom>
            <a:solidFill>
              <a:srgbClr val="FFFF99"/>
            </a:solidFill>
            <a:ln w="9525">
              <a:noFill/>
              <a:miter/>
            </a:ln>
          </p:spPr>
          <p:txBody>
            <a:bodyPr>
              <a:spAutoFit/>
            </a:bodyPr>
            <a:lstStyle/>
            <a:p>
              <a:pPr marR="0" algn="ctr" defTabSz="914400" eaLnBrk="0" hangingPunct="0">
                <a:spcBef>
                  <a:spcPct val="20000"/>
                </a:spcBef>
                <a:buClrTx/>
                <a:buSzTx/>
                <a:defRPr/>
              </a:pPr>
              <a:r>
                <a:rPr kumimoji="0" lang="zh-CN" altLang="en-US" sz="2800" b="1" kern="1200" cap="none" spc="0" normalizeH="0" baseline="0" noProof="0">
                  <a:solidFill>
                    <a:schemeClr val="bg2"/>
                  </a:solidFill>
                  <a:effectLst>
                    <a:outerShdw blurRad="38100" dist="38100" dir="2700000" algn="tl">
                      <a:srgbClr val="000000"/>
                    </a:outerShdw>
                  </a:effectLst>
                  <a:latin typeface="Times New Roman" panose="02020603050405020304" pitchFamily="18" charset="0"/>
                  <a:ea typeface="黑体" panose="02010609060101010101" pitchFamily="49" charset="-122"/>
                  <a:cs typeface="+mn-cs"/>
                </a:rPr>
                <a:t>武汉</a:t>
              </a:r>
            </a:p>
          </p:txBody>
        </p:sp>
        <p:sp>
          <p:nvSpPr>
            <p:cNvPr id="46114" name="AutoShape 36"/>
            <p:cNvSpPr/>
            <p:nvPr/>
          </p:nvSpPr>
          <p:spPr>
            <a:xfrm>
              <a:off x="520" y="0"/>
              <a:ext cx="144" cy="144"/>
            </a:xfrm>
            <a:prstGeom prst="flowChartConnector">
              <a:avLst/>
            </a:prstGeom>
            <a:solidFill>
              <a:srgbClr val="FF0000"/>
            </a:solidFill>
            <a:ln w="9525" cap="flat" cmpd="sng">
              <a:solidFill>
                <a:srgbClr val="FFFF99"/>
              </a:solidFill>
              <a:prstDash val="solid"/>
              <a:round/>
              <a:headEnd type="none" w="med" len="med"/>
              <a:tailEnd type="none" w="med" len="med"/>
            </a:ln>
          </p:spPr>
          <p:txBody>
            <a:bodyPr wrap="none" anchor="ctr" anchorCtr="0"/>
            <a:lstStyle/>
            <a:p>
              <a:endParaRPr lang="zh-CN" altLang="en-US" sz="2400" dirty="0">
                <a:latin typeface="Times New Roman" panose="02020603050405020304" pitchFamily="18" charset="0"/>
                <a:ea typeface="宋体" panose="02010600030101010101" pitchFamily="2" charset="-122"/>
              </a:endParaRPr>
            </a:p>
          </p:txBody>
        </p:sp>
      </p:grpSp>
      <p:grpSp>
        <p:nvGrpSpPr>
          <p:cNvPr id="13" name="Group 37"/>
          <p:cNvGrpSpPr/>
          <p:nvPr/>
        </p:nvGrpSpPr>
        <p:grpSpPr>
          <a:xfrm>
            <a:off x="6096000" y="6172200"/>
            <a:ext cx="1428750" cy="533400"/>
            <a:chOff x="0" y="0"/>
            <a:chExt cx="760" cy="336"/>
          </a:xfrm>
        </p:grpSpPr>
        <p:sp>
          <p:nvSpPr>
            <p:cNvPr id="25637" name="Text Box 38"/>
            <p:cNvSpPr txBox="1"/>
            <p:nvPr/>
          </p:nvSpPr>
          <p:spPr>
            <a:xfrm>
              <a:off x="192" y="9"/>
              <a:ext cx="568" cy="327"/>
            </a:xfrm>
            <a:prstGeom prst="rect">
              <a:avLst/>
            </a:prstGeom>
            <a:solidFill>
              <a:srgbClr val="FFFF99"/>
            </a:solidFill>
            <a:ln w="9525">
              <a:noFill/>
              <a:miter/>
            </a:ln>
          </p:spPr>
          <p:txBody>
            <a:bodyPr>
              <a:spAutoFit/>
            </a:bodyPr>
            <a:lstStyle/>
            <a:p>
              <a:pPr marR="0" algn="ctr" defTabSz="914400" eaLnBrk="0" hangingPunct="0">
                <a:spcBef>
                  <a:spcPct val="20000"/>
                </a:spcBef>
                <a:buClrTx/>
                <a:buSzTx/>
                <a:defRPr/>
              </a:pPr>
              <a:r>
                <a:rPr kumimoji="0" lang="zh-CN" altLang="en-US" sz="2800" b="1" kern="1200" cap="none" spc="0" normalizeH="0" baseline="0" noProof="0">
                  <a:solidFill>
                    <a:schemeClr val="bg2"/>
                  </a:solidFill>
                  <a:effectLst>
                    <a:outerShdw blurRad="38100" dist="38100" dir="2700000" algn="tl">
                      <a:srgbClr val="000000"/>
                    </a:outerShdw>
                  </a:effectLst>
                  <a:latin typeface="Times New Roman" panose="02020603050405020304" pitchFamily="18" charset="0"/>
                  <a:ea typeface="黑体" panose="02010609060101010101" pitchFamily="49" charset="-122"/>
                  <a:cs typeface="+mn-cs"/>
                </a:rPr>
                <a:t>广州</a:t>
              </a:r>
            </a:p>
          </p:txBody>
        </p:sp>
        <p:sp>
          <p:nvSpPr>
            <p:cNvPr id="46117" name="AutoShape 39"/>
            <p:cNvSpPr/>
            <p:nvPr/>
          </p:nvSpPr>
          <p:spPr>
            <a:xfrm>
              <a:off x="0" y="0"/>
              <a:ext cx="144" cy="144"/>
            </a:xfrm>
            <a:prstGeom prst="flowChartConnector">
              <a:avLst/>
            </a:prstGeom>
            <a:solidFill>
              <a:srgbClr val="FF0000"/>
            </a:solidFill>
            <a:ln w="9525" cap="flat" cmpd="sng">
              <a:solidFill>
                <a:srgbClr val="FFFF99"/>
              </a:solidFill>
              <a:prstDash val="solid"/>
              <a:round/>
              <a:headEnd type="none" w="med" len="med"/>
              <a:tailEnd type="none" w="med" len="med"/>
            </a:ln>
          </p:spPr>
          <p:txBody>
            <a:bodyPr wrap="none" anchor="ctr" anchorCtr="0"/>
            <a:lstStyle/>
            <a:p>
              <a:endParaRPr lang="zh-CN" altLang="en-US" sz="2400" dirty="0">
                <a:latin typeface="Times New Roman" panose="02020603050405020304" pitchFamily="18" charset="0"/>
                <a:ea typeface="宋体" panose="02010600030101010101" pitchFamily="2" charset="-122"/>
              </a:endParaRPr>
            </a:p>
          </p:txBody>
        </p:sp>
      </p:grpSp>
      <p:sp>
        <p:nvSpPr>
          <p:cNvPr id="25639" name="Rectangle 40"/>
          <p:cNvSpPr/>
          <p:nvPr/>
        </p:nvSpPr>
        <p:spPr>
          <a:xfrm>
            <a:off x="0" y="0"/>
            <a:ext cx="9144000" cy="914400"/>
          </a:xfrm>
          <a:prstGeom prst="rect">
            <a:avLst/>
          </a:prstGeom>
          <a:gradFill rotWithShape="0">
            <a:gsLst>
              <a:gs pos="0">
                <a:srgbClr val="CCFFFF"/>
              </a:gs>
              <a:gs pos="100000">
                <a:srgbClr val="FFFFFF"/>
              </a:gs>
            </a:gsLst>
            <a:lin ang="5400000" scaled="1"/>
            <a:tileRect/>
          </a:gradFill>
          <a:ln w="38100" cap="flat" cmpd="sng">
            <a:solidFill>
              <a:srgbClr val="CC0000"/>
            </a:solidFill>
            <a:prstDash val="solid"/>
            <a:miter/>
            <a:headEnd type="none" w="med" len="med"/>
            <a:tailEnd type="none" w="med" len="med"/>
          </a:ln>
        </p:spPr>
        <p:txBody>
          <a:bodyPr wrap="none" anchor="ctr"/>
          <a:lstStyle/>
          <a:p>
            <a:pPr marL="0" marR="0" lvl="0" indent="0" algn="ctr"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kumimoji="0" lang="en-US" altLang="zh-CN" sz="4400" b="1" i="0" u="none" strike="noStrike" kern="1200" cap="none" spc="0" normalizeH="0" baseline="0" noProof="0">
                <a:ln>
                  <a:noFill/>
                </a:ln>
                <a:solidFill>
                  <a:srgbClr val="FF0000"/>
                </a:solidFill>
                <a:effectLst>
                  <a:outerShdw blurRad="38100" dist="38100" dir="2700000" algn="tl">
                    <a:srgbClr val="000000"/>
                  </a:outerShdw>
                </a:effectLst>
                <a:uLnTx/>
                <a:uFillTx/>
                <a:latin typeface="黑体" panose="02010609060101010101" pitchFamily="49" charset="-122"/>
                <a:ea typeface="黑体" panose="02010609060101010101" pitchFamily="49" charset="-122"/>
                <a:cs typeface="+mn-cs"/>
              </a:rPr>
              <a:t>1955</a:t>
            </a:r>
            <a:r>
              <a:rPr kumimoji="0" lang="zh-CN" altLang="en-US" sz="4400" b="1" i="0" u="none" strike="noStrike" kern="1200" cap="none" spc="0" normalizeH="0" baseline="0" noProof="0">
                <a:ln>
                  <a:noFill/>
                </a:ln>
                <a:solidFill>
                  <a:srgbClr val="FF0000"/>
                </a:solidFill>
                <a:effectLst>
                  <a:outerShdw blurRad="38100" dist="38100" dir="2700000" algn="tl">
                    <a:srgbClr val="000000"/>
                  </a:outerShdw>
                </a:effectLst>
                <a:uLnTx/>
                <a:uFillTx/>
                <a:latin typeface="黑体" panose="02010609060101010101" pitchFamily="49" charset="-122"/>
                <a:ea typeface="黑体" panose="02010609060101010101" pitchFamily="49" charset="-122"/>
                <a:cs typeface="+mn-cs"/>
              </a:rPr>
              <a:t>年时的十二大军区</a:t>
            </a:r>
          </a:p>
        </p:txBody>
      </p:sp>
      <p:grpSp>
        <p:nvGrpSpPr>
          <p:cNvPr id="14" name="Group 41"/>
          <p:cNvGrpSpPr/>
          <p:nvPr/>
        </p:nvGrpSpPr>
        <p:grpSpPr>
          <a:xfrm>
            <a:off x="7164388" y="5300663"/>
            <a:ext cx="2592387" cy="735012"/>
            <a:chOff x="0" y="0"/>
            <a:chExt cx="1551" cy="463"/>
          </a:xfrm>
        </p:grpSpPr>
        <p:sp>
          <p:nvSpPr>
            <p:cNvPr id="25641" name="Text Box 42"/>
            <p:cNvSpPr txBox="1"/>
            <p:nvPr/>
          </p:nvSpPr>
          <p:spPr>
            <a:xfrm>
              <a:off x="91" y="136"/>
              <a:ext cx="1460" cy="327"/>
            </a:xfrm>
            <a:prstGeom prst="rect">
              <a:avLst/>
            </a:prstGeom>
            <a:solidFill>
              <a:srgbClr val="FFFF99"/>
            </a:solidFill>
            <a:ln w="9525">
              <a:noFill/>
              <a:miter/>
            </a:ln>
          </p:spPr>
          <p:txBody>
            <a:bodyPr>
              <a:spAutoFit/>
            </a:bodyPr>
            <a:lstStyle/>
            <a:p>
              <a:pPr marR="0" algn="ctr" defTabSz="914400" eaLnBrk="0" hangingPunct="0">
                <a:spcBef>
                  <a:spcPct val="20000"/>
                </a:spcBef>
                <a:buClrTx/>
                <a:buSzTx/>
                <a:defRPr/>
              </a:pPr>
              <a:r>
                <a:rPr kumimoji="0" lang="zh-CN" altLang="en-US" sz="2800" b="1" kern="1200" cap="none" spc="0" normalizeH="0" baseline="0" noProof="0">
                  <a:solidFill>
                    <a:schemeClr val="bg2"/>
                  </a:solidFill>
                  <a:effectLst>
                    <a:outerShdw blurRad="38100" dist="38100" dir="2700000" algn="tl">
                      <a:srgbClr val="000000"/>
                    </a:outerShdw>
                  </a:effectLst>
                  <a:latin typeface="Times New Roman" panose="02020603050405020304" pitchFamily="18" charset="0"/>
                  <a:ea typeface="黑体" panose="02010609060101010101" pitchFamily="49" charset="-122"/>
                  <a:cs typeface="+mn-cs"/>
                </a:rPr>
                <a:t>福州（</a:t>
              </a:r>
              <a:r>
                <a:rPr kumimoji="0" lang="en-US" altLang="zh-CN" sz="2800" b="1" kern="1200" cap="none" spc="0" normalizeH="0" baseline="0" noProof="0">
                  <a:solidFill>
                    <a:schemeClr val="bg2"/>
                  </a:solidFill>
                  <a:effectLst>
                    <a:outerShdw blurRad="38100" dist="38100" dir="2700000" algn="tl">
                      <a:srgbClr val="000000"/>
                    </a:outerShdw>
                  </a:effectLst>
                  <a:latin typeface="Times New Roman" panose="02020603050405020304" pitchFamily="18" charset="0"/>
                  <a:ea typeface="黑体" panose="02010609060101010101" pitchFamily="49" charset="-122"/>
                  <a:cs typeface="+mn-cs"/>
                </a:rPr>
                <a:t>1956</a:t>
              </a:r>
              <a:r>
                <a:rPr kumimoji="0" lang="zh-CN" altLang="en-US" sz="2800" b="1" kern="1200" cap="none" spc="0" normalizeH="0" baseline="0" noProof="0">
                  <a:solidFill>
                    <a:schemeClr val="bg2"/>
                  </a:solidFill>
                  <a:effectLst>
                    <a:outerShdw blurRad="38100" dist="38100" dir="2700000" algn="tl">
                      <a:srgbClr val="000000"/>
                    </a:outerShdw>
                  </a:effectLst>
                  <a:latin typeface="Times New Roman" panose="02020603050405020304" pitchFamily="18" charset="0"/>
                  <a:ea typeface="黑体" panose="02010609060101010101" pitchFamily="49" charset="-122"/>
                  <a:cs typeface="+mn-cs"/>
                </a:rPr>
                <a:t>）</a:t>
              </a:r>
            </a:p>
          </p:txBody>
        </p:sp>
        <p:sp>
          <p:nvSpPr>
            <p:cNvPr id="46121" name="AutoShape 43"/>
            <p:cNvSpPr/>
            <p:nvPr/>
          </p:nvSpPr>
          <p:spPr>
            <a:xfrm>
              <a:off x="0" y="0"/>
              <a:ext cx="144" cy="144"/>
            </a:xfrm>
            <a:prstGeom prst="flowChartConnector">
              <a:avLst/>
            </a:prstGeom>
            <a:solidFill>
              <a:srgbClr val="FF0000"/>
            </a:solidFill>
            <a:ln w="9525" cap="flat" cmpd="sng">
              <a:solidFill>
                <a:srgbClr val="FFFF99"/>
              </a:solidFill>
              <a:prstDash val="solid"/>
              <a:round/>
              <a:headEnd type="none" w="med" len="med"/>
              <a:tailEnd type="none" w="med" len="med"/>
            </a:ln>
          </p:spPr>
          <p:txBody>
            <a:bodyPr wrap="none" anchor="ctr" anchorCtr="0"/>
            <a:lstStyle/>
            <a:p>
              <a:endParaRPr lang="zh-CN" altLang="en-US" sz="2400" dirty="0">
                <a:latin typeface="Times New Roman" panose="02020603050405020304" pitchFamily="18" charset="0"/>
                <a:ea typeface="宋体" panose="02010600030101010101" pitchFamily="2"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25639"/>
                                        </p:tgtEl>
                                        <p:attrNameLst>
                                          <p:attrName>style.visibility</p:attrName>
                                        </p:attrNameLst>
                                      </p:cBhvr>
                                      <p:to>
                                        <p:strVal val="visible"/>
                                      </p:to>
                                    </p:set>
                                    <p:animEffect transition="in" filter="barn(outVertical)">
                                      <p:cBhvr>
                                        <p:cTn id="7" dur="500"/>
                                        <p:tgtEl>
                                          <p:spTgt spid="25639"/>
                                        </p:tgtEl>
                                      </p:cBhvr>
                                    </p:animEffect>
                                  </p:childTnLst>
                                </p:cTn>
                              </p:par>
                            </p:childTnLst>
                          </p:cTn>
                        </p:par>
                        <p:par>
                          <p:cTn id="8" fill="hold">
                            <p:stCondLst>
                              <p:cond delay="500"/>
                            </p:stCondLst>
                            <p:childTnLst>
                              <p:par>
                                <p:cTn id="9" presetID="4" presetClass="entr" presetSubtype="16"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box(in)">
                                      <p:cBhvr>
                                        <p:cTn id="11" dur="500"/>
                                        <p:tgtEl>
                                          <p:spTgt spid="2"/>
                                        </p:tgtEl>
                                      </p:cBhvr>
                                    </p:animEffect>
                                  </p:childTnLst>
                                </p:cTn>
                              </p:par>
                            </p:childTnLst>
                          </p:cTn>
                        </p:par>
                        <p:par>
                          <p:cTn id="12" fill="hold">
                            <p:stCondLst>
                              <p:cond delay="1000"/>
                            </p:stCondLst>
                            <p:childTnLst>
                              <p:par>
                                <p:cTn id="13" presetID="4" presetClass="entr" presetSubtype="16"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box(in)">
                                      <p:cBhvr>
                                        <p:cTn id="15" dur="500"/>
                                        <p:tgtEl>
                                          <p:spTgt spid="4"/>
                                        </p:tgtEl>
                                      </p:cBhvr>
                                    </p:animEffect>
                                  </p:childTnLst>
                                </p:cTn>
                              </p:par>
                            </p:childTnLst>
                          </p:cTn>
                        </p:par>
                        <p:par>
                          <p:cTn id="16" fill="hold">
                            <p:stCondLst>
                              <p:cond delay="1500"/>
                            </p:stCondLst>
                            <p:childTnLst>
                              <p:par>
                                <p:cTn id="17" presetID="4" presetClass="entr" presetSubtype="16" fill="hold"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box(in)">
                                      <p:cBhvr>
                                        <p:cTn id="19" dur="500"/>
                                        <p:tgtEl>
                                          <p:spTgt spid="8"/>
                                        </p:tgtEl>
                                      </p:cBhvr>
                                    </p:animEffect>
                                  </p:childTnLst>
                                </p:cTn>
                              </p:par>
                            </p:childTnLst>
                          </p:cTn>
                        </p:par>
                        <p:par>
                          <p:cTn id="20" fill="hold">
                            <p:stCondLst>
                              <p:cond delay="2000"/>
                            </p:stCondLst>
                            <p:childTnLst>
                              <p:par>
                                <p:cTn id="21" presetID="4" presetClass="entr" presetSubtype="16" fill="hold" nodeType="after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box(in)">
                                      <p:cBhvr>
                                        <p:cTn id="23" dur="500"/>
                                        <p:tgtEl>
                                          <p:spTgt spid="10"/>
                                        </p:tgtEl>
                                      </p:cBhvr>
                                    </p:animEffect>
                                  </p:childTnLst>
                                </p:cTn>
                              </p:par>
                            </p:childTnLst>
                          </p:cTn>
                        </p:par>
                        <p:par>
                          <p:cTn id="24" fill="hold">
                            <p:stCondLst>
                              <p:cond delay="2500"/>
                            </p:stCondLst>
                            <p:childTnLst>
                              <p:par>
                                <p:cTn id="25" presetID="4" presetClass="entr" presetSubtype="16" fill="hold" nodeType="after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box(in)">
                                      <p:cBhvr>
                                        <p:cTn id="27" dur="500"/>
                                        <p:tgtEl>
                                          <p:spTgt spid="3"/>
                                        </p:tgtEl>
                                      </p:cBhvr>
                                    </p:animEffect>
                                  </p:childTnLst>
                                </p:cTn>
                              </p:par>
                            </p:childTnLst>
                          </p:cTn>
                        </p:par>
                        <p:par>
                          <p:cTn id="28" fill="hold">
                            <p:stCondLst>
                              <p:cond delay="3000"/>
                            </p:stCondLst>
                            <p:childTnLst>
                              <p:par>
                                <p:cTn id="29" presetID="4" presetClass="entr" presetSubtype="16" fill="hold" nodeType="after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box(in)">
                                      <p:cBhvr>
                                        <p:cTn id="31" dur="500"/>
                                        <p:tgtEl>
                                          <p:spTgt spid="7"/>
                                        </p:tgtEl>
                                      </p:cBhvr>
                                    </p:animEffect>
                                  </p:childTnLst>
                                </p:cTn>
                              </p:par>
                            </p:childTnLst>
                          </p:cTn>
                        </p:par>
                        <p:par>
                          <p:cTn id="32" fill="hold">
                            <p:stCondLst>
                              <p:cond delay="3500"/>
                            </p:stCondLst>
                            <p:childTnLst>
                              <p:par>
                                <p:cTn id="33" presetID="4" presetClass="entr" presetSubtype="16" fill="hold" nodeType="after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box(in)">
                                      <p:cBhvr>
                                        <p:cTn id="35" dur="500"/>
                                        <p:tgtEl>
                                          <p:spTgt spid="9"/>
                                        </p:tgtEl>
                                      </p:cBhvr>
                                    </p:animEffect>
                                  </p:childTnLst>
                                </p:cTn>
                              </p:par>
                            </p:childTnLst>
                          </p:cTn>
                        </p:par>
                        <p:par>
                          <p:cTn id="36" fill="hold">
                            <p:stCondLst>
                              <p:cond delay="4000"/>
                            </p:stCondLst>
                            <p:childTnLst>
                              <p:par>
                                <p:cTn id="37" presetID="4" presetClass="entr" presetSubtype="16" fill="hold" nodeType="afterEffect">
                                  <p:stCondLst>
                                    <p:cond delay="0"/>
                                  </p:stCondLst>
                                  <p:childTnLst>
                                    <p:set>
                                      <p:cBhvr>
                                        <p:cTn id="38" dur="1" fill="hold">
                                          <p:stCondLst>
                                            <p:cond delay="0"/>
                                          </p:stCondLst>
                                        </p:cTn>
                                        <p:tgtEl>
                                          <p:spTgt spid="11"/>
                                        </p:tgtEl>
                                        <p:attrNameLst>
                                          <p:attrName>style.visibility</p:attrName>
                                        </p:attrNameLst>
                                      </p:cBhvr>
                                      <p:to>
                                        <p:strVal val="visible"/>
                                      </p:to>
                                    </p:set>
                                    <p:animEffect transition="in" filter="box(in)">
                                      <p:cBhvr>
                                        <p:cTn id="39" dur="500"/>
                                        <p:tgtEl>
                                          <p:spTgt spid="11"/>
                                        </p:tgtEl>
                                      </p:cBhvr>
                                    </p:animEffect>
                                  </p:childTnLst>
                                </p:cTn>
                              </p:par>
                            </p:childTnLst>
                          </p:cTn>
                        </p:par>
                        <p:par>
                          <p:cTn id="40" fill="hold">
                            <p:stCondLst>
                              <p:cond delay="4500"/>
                            </p:stCondLst>
                            <p:childTnLst>
                              <p:par>
                                <p:cTn id="41" presetID="4" presetClass="entr" presetSubtype="16" fill="hold" nodeType="afterEffect">
                                  <p:stCondLst>
                                    <p:cond delay="0"/>
                                  </p:stCondLst>
                                  <p:childTnLst>
                                    <p:set>
                                      <p:cBhvr>
                                        <p:cTn id="42" dur="1" fill="hold">
                                          <p:stCondLst>
                                            <p:cond delay="0"/>
                                          </p:stCondLst>
                                        </p:cTn>
                                        <p:tgtEl>
                                          <p:spTgt spid="5"/>
                                        </p:tgtEl>
                                        <p:attrNameLst>
                                          <p:attrName>style.visibility</p:attrName>
                                        </p:attrNameLst>
                                      </p:cBhvr>
                                      <p:to>
                                        <p:strVal val="visible"/>
                                      </p:to>
                                    </p:set>
                                    <p:animEffect transition="in" filter="box(in)">
                                      <p:cBhvr>
                                        <p:cTn id="43" dur="500"/>
                                        <p:tgtEl>
                                          <p:spTgt spid="5"/>
                                        </p:tgtEl>
                                      </p:cBhvr>
                                    </p:animEffect>
                                  </p:childTnLst>
                                </p:cTn>
                              </p:par>
                            </p:childTnLst>
                          </p:cTn>
                        </p:par>
                        <p:par>
                          <p:cTn id="44" fill="hold">
                            <p:stCondLst>
                              <p:cond delay="5000"/>
                            </p:stCondLst>
                            <p:childTnLst>
                              <p:par>
                                <p:cTn id="45" presetID="4" presetClass="entr" presetSubtype="16" fill="hold" nodeType="afterEffect">
                                  <p:stCondLst>
                                    <p:cond delay="0"/>
                                  </p:stCondLst>
                                  <p:childTnLst>
                                    <p:set>
                                      <p:cBhvr>
                                        <p:cTn id="46" dur="1" fill="hold">
                                          <p:stCondLst>
                                            <p:cond delay="0"/>
                                          </p:stCondLst>
                                        </p:cTn>
                                        <p:tgtEl>
                                          <p:spTgt spid="6"/>
                                        </p:tgtEl>
                                        <p:attrNameLst>
                                          <p:attrName>style.visibility</p:attrName>
                                        </p:attrNameLst>
                                      </p:cBhvr>
                                      <p:to>
                                        <p:strVal val="visible"/>
                                      </p:to>
                                    </p:set>
                                    <p:animEffect transition="in" filter="box(in)">
                                      <p:cBhvr>
                                        <p:cTn id="47" dur="500"/>
                                        <p:tgtEl>
                                          <p:spTgt spid="6"/>
                                        </p:tgtEl>
                                      </p:cBhvr>
                                    </p:animEffect>
                                  </p:childTnLst>
                                </p:cTn>
                              </p:par>
                            </p:childTnLst>
                          </p:cTn>
                        </p:par>
                        <p:par>
                          <p:cTn id="48" fill="hold">
                            <p:stCondLst>
                              <p:cond delay="5500"/>
                            </p:stCondLst>
                            <p:childTnLst>
                              <p:par>
                                <p:cTn id="49" presetID="4" presetClass="entr" presetSubtype="16" fill="hold" nodeType="afterEffect">
                                  <p:stCondLst>
                                    <p:cond delay="0"/>
                                  </p:stCondLst>
                                  <p:childTnLst>
                                    <p:set>
                                      <p:cBhvr>
                                        <p:cTn id="50" dur="1" fill="hold">
                                          <p:stCondLst>
                                            <p:cond delay="0"/>
                                          </p:stCondLst>
                                        </p:cTn>
                                        <p:tgtEl>
                                          <p:spTgt spid="12"/>
                                        </p:tgtEl>
                                        <p:attrNameLst>
                                          <p:attrName>style.visibility</p:attrName>
                                        </p:attrNameLst>
                                      </p:cBhvr>
                                      <p:to>
                                        <p:strVal val="visible"/>
                                      </p:to>
                                    </p:set>
                                    <p:animEffect transition="in" filter="box(in)">
                                      <p:cBhvr>
                                        <p:cTn id="51" dur="500"/>
                                        <p:tgtEl>
                                          <p:spTgt spid="12"/>
                                        </p:tgtEl>
                                      </p:cBhvr>
                                    </p:animEffect>
                                  </p:childTnLst>
                                </p:cTn>
                              </p:par>
                            </p:childTnLst>
                          </p:cTn>
                        </p:par>
                        <p:par>
                          <p:cTn id="52" fill="hold">
                            <p:stCondLst>
                              <p:cond delay="6000"/>
                            </p:stCondLst>
                            <p:childTnLst>
                              <p:par>
                                <p:cTn id="53" presetID="4" presetClass="entr" presetSubtype="16" fill="hold" nodeType="afterEffect">
                                  <p:stCondLst>
                                    <p:cond delay="0"/>
                                  </p:stCondLst>
                                  <p:childTnLst>
                                    <p:set>
                                      <p:cBhvr>
                                        <p:cTn id="54" dur="1" fill="hold">
                                          <p:stCondLst>
                                            <p:cond delay="0"/>
                                          </p:stCondLst>
                                        </p:cTn>
                                        <p:tgtEl>
                                          <p:spTgt spid="13"/>
                                        </p:tgtEl>
                                        <p:attrNameLst>
                                          <p:attrName>style.visibility</p:attrName>
                                        </p:attrNameLst>
                                      </p:cBhvr>
                                      <p:to>
                                        <p:strVal val="visible"/>
                                      </p:to>
                                    </p:set>
                                    <p:animEffect transition="in" filter="box(in)">
                                      <p:cBhvr>
                                        <p:cTn id="55" dur="500"/>
                                        <p:tgtEl>
                                          <p:spTgt spid="13"/>
                                        </p:tgtEl>
                                      </p:cBhvr>
                                    </p:animEffec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nodeType="clickEffect">
                                  <p:stCondLst>
                                    <p:cond delay="0"/>
                                  </p:stCondLst>
                                  <p:childTnLst>
                                    <p:set>
                                      <p:cBhvr>
                                        <p:cTn id="59"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39"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105" name="Group 2"/>
          <p:cNvGrpSpPr/>
          <p:nvPr/>
        </p:nvGrpSpPr>
        <p:grpSpPr>
          <a:xfrm>
            <a:off x="615950" y="990600"/>
            <a:ext cx="8509000" cy="708025"/>
            <a:chOff x="0" y="0"/>
            <a:chExt cx="5360" cy="446"/>
          </a:xfrm>
        </p:grpSpPr>
        <p:sp>
          <p:nvSpPr>
            <p:cNvPr id="26627" name="Text Box 3"/>
            <p:cNvSpPr txBox="1"/>
            <p:nvPr/>
          </p:nvSpPr>
          <p:spPr>
            <a:xfrm>
              <a:off x="0" y="0"/>
              <a:ext cx="3682" cy="446"/>
            </a:xfrm>
            <a:prstGeom prst="rect">
              <a:avLst/>
            </a:prstGeom>
            <a:noFill/>
            <a:ln w="9525">
              <a:noFill/>
              <a:miter/>
            </a:ln>
          </p:spPr>
          <p:txBody>
            <a:bodyPr wrap="none">
              <a:spAutoFit/>
            </a:bodyPr>
            <a:lstStyle/>
            <a:p>
              <a:pPr marR="0" defTabSz="914400" eaLnBrk="0" hangingPunct="0">
                <a:spcBef>
                  <a:spcPct val="20000"/>
                </a:spcBef>
                <a:buClrTx/>
                <a:buSzTx/>
                <a:defRPr/>
              </a:pPr>
              <a:r>
                <a:rPr kumimoji="0" lang="zh-CN" altLang="en-US" sz="4000" b="1" kern="1200" cap="none" spc="0" normalizeH="0" baseline="0" noProof="0">
                  <a:solidFill>
                    <a:schemeClr val="tx2"/>
                  </a:solidFill>
                  <a:effectLst>
                    <a:outerShdw blurRad="38100" dist="38100" dir="2700000" algn="tl">
                      <a:srgbClr val="C0C0C0"/>
                    </a:outerShdw>
                  </a:effectLst>
                  <a:latin typeface="楷体_GB2312" pitchFamily="49" charset="-122"/>
                  <a:ea typeface="楷体_GB2312" pitchFamily="49" charset="-122"/>
                  <a:cs typeface="+mn-cs"/>
                </a:rPr>
                <a:t>第二阶段：全面建设时期</a:t>
              </a:r>
            </a:p>
          </p:txBody>
        </p:sp>
        <p:sp>
          <p:nvSpPr>
            <p:cNvPr id="26628" name="Rectangle 4"/>
            <p:cNvSpPr/>
            <p:nvPr/>
          </p:nvSpPr>
          <p:spPr>
            <a:xfrm>
              <a:off x="3294" y="67"/>
              <a:ext cx="2066" cy="368"/>
            </a:xfrm>
            <a:prstGeom prst="rect">
              <a:avLst/>
            </a:prstGeom>
            <a:noFill/>
            <a:ln w="9525">
              <a:noFill/>
              <a:miter/>
            </a:ln>
          </p:spPr>
          <p:txBody>
            <a:bodyPr wrap="none">
              <a:spAutoFit/>
            </a:body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kumimoji="0" lang="zh-CN" altLang="en-US" sz="3200" b="1" i="0" u="none" strike="noStrike" kern="1200" cap="none" spc="0" normalizeH="0" baseline="0" noProof="1">
                  <a:ln>
                    <a:noFill/>
                  </a:ln>
                  <a:solidFill>
                    <a:schemeClr val="tx2"/>
                  </a:solidFill>
                  <a:effectLst>
                    <a:outerShdw blurRad="38100" dist="38100" dir="2700000">
                      <a:srgbClr val="C0C0C0"/>
                    </a:outerShdw>
                  </a:effectLst>
                  <a:uLnTx/>
                  <a:uFillTx/>
                  <a:latin typeface="楷体_GB2312" pitchFamily="49" charset="-122"/>
                  <a:ea typeface="楷体_GB2312" pitchFamily="49" charset="-122"/>
                  <a:cs typeface="+mn-ea"/>
                </a:rPr>
                <a:t> （</a:t>
              </a:r>
              <a:r>
                <a:rPr kumimoji="0" lang="en-US" altLang="x-none" sz="3200" b="1" i="0" u="none" strike="noStrike" kern="1200" cap="none" spc="0" normalizeH="0" baseline="0" noProof="1">
                  <a:ln>
                    <a:noFill/>
                  </a:ln>
                  <a:solidFill>
                    <a:schemeClr val="tx2"/>
                  </a:solidFill>
                  <a:effectLst>
                    <a:outerShdw blurRad="38100" dist="38100" dir="2700000">
                      <a:srgbClr val="C0C0C0"/>
                    </a:outerShdw>
                  </a:effectLst>
                  <a:uLnTx/>
                  <a:uFillTx/>
                  <a:latin typeface="楷体_GB2312" pitchFamily="49" charset="-122"/>
                  <a:ea typeface="楷体_GB2312" pitchFamily="49" charset="-122"/>
                  <a:cs typeface="+mn-ea"/>
                </a:rPr>
                <a:t>1954</a:t>
              </a:r>
              <a:r>
                <a:rPr kumimoji="0" lang="en-US" altLang="x-none" sz="3200" b="1" i="0" u="none" strike="noStrike" kern="1200" cap="none" spc="0" normalizeH="0" baseline="0" noProof="1">
                  <a:ln>
                    <a:noFill/>
                  </a:ln>
                  <a:solidFill>
                    <a:schemeClr val="tx2"/>
                  </a:solidFill>
                  <a:effectLst>
                    <a:outerShdw blurRad="38100" dist="38100" dir="2700000">
                      <a:srgbClr val="C0C0C0"/>
                    </a:outerShdw>
                  </a:effectLst>
                  <a:uLnTx/>
                  <a:uFillTx/>
                  <a:latin typeface="Times New Roman" panose="02020603050405020304" pitchFamily="18" charset="0"/>
                  <a:ea typeface="楷体_GB2312" pitchFamily="49" charset="-122"/>
                  <a:cs typeface="+mn-ea"/>
                </a:rPr>
                <a:t>—</a:t>
              </a:r>
              <a:r>
                <a:rPr kumimoji="0" lang="en-US" altLang="x-none" sz="3200" b="1" i="0" u="none" strike="noStrike" kern="1200" cap="none" spc="0" normalizeH="0" baseline="0" noProof="1">
                  <a:ln>
                    <a:noFill/>
                  </a:ln>
                  <a:solidFill>
                    <a:schemeClr val="tx2"/>
                  </a:solidFill>
                  <a:effectLst>
                    <a:outerShdw blurRad="38100" dist="38100" dir="2700000">
                      <a:srgbClr val="C0C0C0"/>
                    </a:outerShdw>
                  </a:effectLst>
                  <a:uLnTx/>
                  <a:uFillTx/>
                  <a:latin typeface="楷体_GB2312" pitchFamily="49" charset="-122"/>
                  <a:ea typeface="楷体_GB2312" pitchFamily="49" charset="-122"/>
                  <a:cs typeface="+mn-ea"/>
                </a:rPr>
                <a:t>1965</a:t>
              </a:r>
              <a:r>
                <a:rPr kumimoji="0" lang="zh-CN" altLang="en-US" sz="3200" b="1" i="0" u="none" strike="noStrike" kern="1200" cap="none" spc="0" normalizeH="0" baseline="0" noProof="1">
                  <a:ln>
                    <a:noFill/>
                  </a:ln>
                  <a:solidFill>
                    <a:schemeClr val="tx2"/>
                  </a:solidFill>
                  <a:effectLst>
                    <a:outerShdw blurRad="38100" dist="38100" dir="2700000">
                      <a:srgbClr val="C0C0C0"/>
                    </a:outerShdw>
                  </a:effectLst>
                  <a:uLnTx/>
                  <a:uFillTx/>
                  <a:latin typeface="楷体_GB2312" pitchFamily="49" charset="-122"/>
                  <a:ea typeface="楷体_GB2312" pitchFamily="49" charset="-122"/>
                  <a:cs typeface="+mn-ea"/>
                </a:rPr>
                <a:t>）</a:t>
              </a:r>
              <a:endParaRPr kumimoji="0" lang="zh-CN" altLang="en-US" sz="3200" b="1" i="0" u="none" strike="noStrike" kern="1200" cap="none" spc="0" normalizeH="0" baseline="0" noProof="1">
                <a:ln>
                  <a:noFill/>
                </a:ln>
                <a:solidFill>
                  <a:schemeClr val="tx2"/>
                </a:solidFill>
                <a:effectLst>
                  <a:outerShdw blurRad="38100" dist="38100" dir="2700000">
                    <a:srgbClr val="C0C0C0"/>
                  </a:outerShdw>
                </a:effectLst>
                <a:uLnTx/>
                <a:uFillTx/>
                <a:latin typeface="楷体_GB2312" pitchFamily="49" charset="-122"/>
                <a:ea typeface="楷体_GB2312" pitchFamily="49" charset="-122"/>
                <a:cs typeface="+mn-cs"/>
              </a:endParaRPr>
            </a:p>
          </p:txBody>
        </p:sp>
      </p:grpSp>
      <p:sp>
        <p:nvSpPr>
          <p:cNvPr id="26629" name="Text Box 5"/>
          <p:cNvSpPr txBox="1"/>
          <p:nvPr/>
        </p:nvSpPr>
        <p:spPr>
          <a:xfrm>
            <a:off x="701675" y="1905000"/>
            <a:ext cx="8442325" cy="641350"/>
          </a:xfrm>
          <a:prstGeom prst="rect">
            <a:avLst/>
          </a:prstGeom>
          <a:noFill/>
          <a:ln w="9525">
            <a:noFill/>
            <a:miter/>
          </a:ln>
          <a:effectLst>
            <a:outerShdw dist="35921" dir="2699999" algn="ctr" rotWithShape="0">
              <a:srgbClr val="FFFFCC"/>
            </a:outerShdw>
          </a:effectLst>
        </p:spPr>
        <p:txBody>
          <a:bodyPr wrap="none">
            <a:spAutoFit/>
          </a:bodyPr>
          <a:lstStyle/>
          <a:p>
            <a:pPr marR="0" defTabSz="914400" eaLnBrk="0" hangingPunct="0">
              <a:spcBef>
                <a:spcPct val="20000"/>
              </a:spcBef>
              <a:buClrTx/>
              <a:buSzTx/>
              <a:defRPr/>
            </a:pPr>
            <a:r>
              <a:rPr kumimoji="0" lang="zh-CN" altLang="en-US" sz="3600" b="1" kern="1200" cap="none" spc="0" normalizeH="0" baseline="0" noProof="0">
                <a:solidFill>
                  <a:schemeClr val="tx2"/>
                </a:solidFill>
                <a:effectLst>
                  <a:outerShdw blurRad="38100" dist="38100" dir="2700000" algn="tl">
                    <a:srgbClr val="C0C0C0"/>
                  </a:outerShdw>
                </a:effectLst>
                <a:latin typeface="Times New Roman" panose="02020603050405020304" pitchFamily="18" charset="0"/>
                <a:ea typeface="黑体" panose="02010609060101010101" pitchFamily="49" charset="-122"/>
                <a:cs typeface="+mn-cs"/>
              </a:rPr>
              <a:t>一是拉开了国防和军队现代化建设的序幕</a:t>
            </a:r>
          </a:p>
        </p:txBody>
      </p:sp>
      <p:sp>
        <p:nvSpPr>
          <p:cNvPr id="26630" name="Text Box 6"/>
          <p:cNvSpPr txBox="1"/>
          <p:nvPr/>
        </p:nvSpPr>
        <p:spPr>
          <a:xfrm>
            <a:off x="1549400" y="2903538"/>
            <a:ext cx="5264150" cy="1798638"/>
          </a:xfrm>
          <a:prstGeom prst="rect">
            <a:avLst/>
          </a:prstGeom>
          <a:noFill/>
          <a:ln w="9525">
            <a:noFill/>
            <a:miter/>
          </a:ln>
        </p:spPr>
        <p:txBody>
          <a:bodyPr wrap="none">
            <a:spAutoFit/>
          </a:bodyPr>
          <a:lstStyle/>
          <a:p>
            <a:pPr marR="0" defTabSz="914400" eaLnBrk="0" hangingPunct="0">
              <a:lnSpc>
                <a:spcPct val="130000"/>
              </a:lnSpc>
              <a:spcBef>
                <a:spcPct val="20000"/>
              </a:spcBef>
              <a:buClrTx/>
              <a:buSzTx/>
              <a:defRPr/>
            </a:pPr>
            <a:r>
              <a:rPr kumimoji="0" lang="zh-CN" altLang="en-US" sz="4000" b="1" kern="1200" cap="none" spc="0" normalizeH="0" baseline="0" noProof="0">
                <a:effectLst>
                  <a:outerShdw blurRad="38100" dist="38100" dir="2700000" algn="tl">
                    <a:srgbClr val="C0C0C0"/>
                  </a:outerShdw>
                </a:effectLst>
                <a:latin typeface="Times New Roman" panose="02020603050405020304" pitchFamily="18" charset="0"/>
                <a:ea typeface="幼圆" panose="02010509060101010101" pitchFamily="49" charset="-122"/>
                <a:cs typeface="+mn-cs"/>
              </a:rPr>
              <a:t>首先，压缩了军队规模</a:t>
            </a:r>
          </a:p>
          <a:p>
            <a:pPr marR="0" defTabSz="914400" eaLnBrk="0" hangingPunct="0">
              <a:lnSpc>
                <a:spcPct val="130000"/>
              </a:lnSpc>
              <a:spcBef>
                <a:spcPct val="20000"/>
              </a:spcBef>
              <a:buClrTx/>
              <a:buSzTx/>
              <a:defRPr/>
            </a:pPr>
            <a:endParaRPr kumimoji="0" lang="zh-CN" altLang="en-US" sz="4000" b="1" kern="1200" cap="none" spc="0" normalizeH="0" baseline="0" noProof="0">
              <a:effectLst>
                <a:outerShdw blurRad="38100" dist="38100" dir="2700000" algn="tl">
                  <a:srgbClr val="C0C0C0"/>
                </a:outerShdw>
              </a:effectLst>
              <a:latin typeface="Times New Roman" panose="02020603050405020304" pitchFamily="18" charset="0"/>
              <a:ea typeface="幼圆" panose="02010509060101010101" pitchFamily="49" charset="-122"/>
              <a:cs typeface="+mn-cs"/>
            </a:endParaRPr>
          </a:p>
        </p:txBody>
      </p:sp>
      <p:sp>
        <p:nvSpPr>
          <p:cNvPr id="26631" name="Text Box 7"/>
          <p:cNvSpPr txBox="1"/>
          <p:nvPr/>
        </p:nvSpPr>
        <p:spPr>
          <a:xfrm>
            <a:off x="1295400" y="3048000"/>
            <a:ext cx="5789613" cy="2713038"/>
          </a:xfrm>
          <a:prstGeom prst="rect">
            <a:avLst/>
          </a:prstGeom>
          <a:noFill/>
          <a:ln w="9525">
            <a:noFill/>
            <a:miter/>
          </a:ln>
        </p:spPr>
        <p:txBody>
          <a:bodyPr>
            <a:spAutoFit/>
          </a:bodyPr>
          <a:lstStyle/>
          <a:p>
            <a:pPr marR="0" defTabSz="914400" eaLnBrk="0" hangingPunct="0">
              <a:lnSpc>
                <a:spcPct val="130000"/>
              </a:lnSpc>
              <a:spcBef>
                <a:spcPct val="20000"/>
              </a:spcBef>
              <a:buClrTx/>
              <a:buSzTx/>
              <a:defRPr/>
            </a:pPr>
            <a:endParaRPr kumimoji="0" lang="en-US" altLang="zh-CN" sz="4000" b="1" kern="1200" cap="none" spc="0" normalizeH="0" baseline="0" noProof="0">
              <a:solidFill>
                <a:schemeClr val="bg2"/>
              </a:solidFill>
              <a:effectLst>
                <a:outerShdw blurRad="38100" dist="38100" dir="2700000" algn="tl">
                  <a:srgbClr val="C0C0C0"/>
                </a:outerShdw>
              </a:effectLst>
              <a:latin typeface="Times New Roman" panose="02020603050405020304" pitchFamily="18" charset="0"/>
              <a:ea typeface="幼圆" panose="02010509060101010101" pitchFamily="49" charset="-122"/>
              <a:cs typeface="+mn-cs"/>
            </a:endParaRPr>
          </a:p>
          <a:p>
            <a:pPr marR="0" defTabSz="914400" eaLnBrk="0" hangingPunct="0">
              <a:lnSpc>
                <a:spcPct val="130000"/>
              </a:lnSpc>
              <a:spcBef>
                <a:spcPct val="20000"/>
              </a:spcBef>
              <a:buClrTx/>
              <a:buSzTx/>
              <a:defRPr/>
            </a:pPr>
            <a:r>
              <a:rPr kumimoji="0" lang="zh-CN" altLang="en-US" sz="4000" b="1" kern="1200" cap="none" spc="0" normalizeH="0" baseline="0" noProof="0">
                <a:effectLst>
                  <a:outerShdw blurRad="38100" dist="38100" dir="2700000" algn="tl">
                    <a:srgbClr val="C0C0C0"/>
                  </a:outerShdw>
                </a:effectLst>
                <a:latin typeface="Times New Roman" panose="02020603050405020304" pitchFamily="18" charset="0"/>
                <a:ea typeface="幼圆" panose="02010509060101010101" pitchFamily="49" charset="-122"/>
                <a:cs typeface="+mn-cs"/>
              </a:rPr>
              <a:t>其次，重新划分了军区</a:t>
            </a:r>
          </a:p>
          <a:p>
            <a:pPr marR="0" defTabSz="914400" eaLnBrk="0" hangingPunct="0">
              <a:lnSpc>
                <a:spcPct val="130000"/>
              </a:lnSpc>
              <a:spcBef>
                <a:spcPct val="20000"/>
              </a:spcBef>
              <a:buClrTx/>
              <a:buSzTx/>
              <a:defRPr/>
            </a:pPr>
            <a:endParaRPr kumimoji="0" lang="zh-CN" altLang="en-US" sz="4000" b="1" kern="1200" cap="none" spc="0" normalizeH="0" baseline="0" noProof="0">
              <a:effectLst>
                <a:outerShdw blurRad="38100" dist="38100" dir="2700000" algn="tl">
                  <a:srgbClr val="C0C0C0"/>
                </a:outerShdw>
              </a:effectLst>
              <a:latin typeface="Times New Roman" panose="02020603050405020304" pitchFamily="18" charset="0"/>
              <a:ea typeface="幼圆" panose="02010509060101010101" pitchFamily="49" charset="-122"/>
              <a:cs typeface="+mn-cs"/>
            </a:endParaRPr>
          </a:p>
        </p:txBody>
      </p:sp>
      <p:sp>
        <p:nvSpPr>
          <p:cNvPr id="26632" name="Text Box 8"/>
          <p:cNvSpPr txBox="1"/>
          <p:nvPr/>
        </p:nvSpPr>
        <p:spPr>
          <a:xfrm>
            <a:off x="1295400" y="3124200"/>
            <a:ext cx="5789613" cy="2713038"/>
          </a:xfrm>
          <a:prstGeom prst="rect">
            <a:avLst/>
          </a:prstGeom>
          <a:noFill/>
          <a:ln w="9525">
            <a:noFill/>
            <a:miter/>
          </a:ln>
        </p:spPr>
        <p:txBody>
          <a:bodyPr>
            <a:spAutoFit/>
          </a:bodyPr>
          <a:lstStyle/>
          <a:p>
            <a:pPr marR="0" defTabSz="914400" eaLnBrk="0" hangingPunct="0">
              <a:lnSpc>
                <a:spcPct val="130000"/>
              </a:lnSpc>
              <a:spcBef>
                <a:spcPct val="20000"/>
              </a:spcBef>
              <a:buClrTx/>
              <a:buSzTx/>
              <a:defRPr/>
            </a:pPr>
            <a:endParaRPr kumimoji="0" lang="en-US" altLang="zh-CN" sz="4000" b="1" kern="1200" cap="none" spc="0" normalizeH="0" baseline="0" noProof="0">
              <a:solidFill>
                <a:schemeClr val="tx2"/>
              </a:solidFill>
              <a:effectLst>
                <a:outerShdw blurRad="38100" dist="38100" dir="2700000" algn="tl">
                  <a:srgbClr val="C0C0C0"/>
                </a:outerShdw>
              </a:effectLst>
              <a:latin typeface="Times New Roman" panose="02020603050405020304" pitchFamily="18" charset="0"/>
              <a:ea typeface="幼圆" panose="02010509060101010101" pitchFamily="49" charset="-122"/>
              <a:cs typeface="+mn-cs"/>
            </a:endParaRPr>
          </a:p>
          <a:p>
            <a:pPr marR="0" defTabSz="914400" eaLnBrk="0" hangingPunct="0">
              <a:lnSpc>
                <a:spcPct val="130000"/>
              </a:lnSpc>
              <a:spcBef>
                <a:spcPct val="20000"/>
              </a:spcBef>
              <a:buClrTx/>
              <a:buSzTx/>
              <a:defRPr/>
            </a:pPr>
            <a:endParaRPr kumimoji="0" lang="en-US" altLang="zh-CN" sz="4000" b="1" kern="1200" cap="none" spc="0" normalizeH="0" baseline="0" noProof="0">
              <a:solidFill>
                <a:schemeClr val="tx2"/>
              </a:solidFill>
              <a:effectLst>
                <a:outerShdw blurRad="38100" dist="38100" dir="2700000" algn="tl">
                  <a:srgbClr val="C0C0C0"/>
                </a:outerShdw>
              </a:effectLst>
              <a:latin typeface="Times New Roman" panose="02020603050405020304" pitchFamily="18" charset="0"/>
              <a:ea typeface="幼圆" panose="02010509060101010101" pitchFamily="49" charset="-122"/>
              <a:cs typeface="+mn-cs"/>
            </a:endParaRPr>
          </a:p>
          <a:p>
            <a:pPr marR="0" defTabSz="914400" eaLnBrk="0" hangingPunct="0">
              <a:lnSpc>
                <a:spcPct val="130000"/>
              </a:lnSpc>
              <a:spcBef>
                <a:spcPct val="20000"/>
              </a:spcBef>
              <a:buClrTx/>
              <a:buSzTx/>
              <a:defRPr/>
            </a:pPr>
            <a:r>
              <a:rPr kumimoji="0" lang="zh-CN" altLang="en-US" sz="4000" b="1" kern="1200" cap="none" spc="0" normalizeH="0" baseline="0" noProof="0">
                <a:effectLst>
                  <a:outerShdw blurRad="38100" dist="38100" dir="2700000" algn="tl">
                    <a:srgbClr val="C0C0C0"/>
                  </a:outerShdw>
                </a:effectLst>
                <a:latin typeface="Times New Roman" panose="02020603050405020304" pitchFamily="18" charset="0"/>
                <a:ea typeface="幼圆" panose="02010509060101010101" pitchFamily="49" charset="-122"/>
                <a:cs typeface="+mn-cs"/>
              </a:rPr>
              <a:t>再次，调整了国防体制</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indefinite" fill="hold">
                                          <p:stCondLst>
                                            <p:cond delay="0"/>
                                          </p:stCondLst>
                                        </p:cTn>
                                        <p:tgtEl>
                                          <p:spTgt spid="26632"/>
                                        </p:tgtEl>
                                        <p:attrNameLst>
                                          <p:attrName>style.visibility</p:attrName>
                                        </p:attrNameLst>
                                      </p:cBhvr>
                                      <p:to>
                                        <p:strVal val="visible"/>
                                      </p:to>
                                    </p:set>
                                    <p:animEffect transition="in" filter="barn(outVertical)">
                                      <p:cBhvr>
                                        <p:cTn id="7" dur="500"/>
                                        <p:tgtEl>
                                          <p:spTgt spid="266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32" grpId="0"/>
    </p:bld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8130" name="Rectangle 20"/>
          <p:cNvSpPr/>
          <p:nvPr/>
        </p:nvSpPr>
        <p:spPr>
          <a:xfrm>
            <a:off x="5940425" y="0"/>
            <a:ext cx="3203575" cy="1143000"/>
          </a:xfrm>
          <a:prstGeom prst="rect">
            <a:avLst/>
          </a:prstGeom>
          <a:solidFill>
            <a:schemeClr val="accent1"/>
          </a:solidFill>
          <a:ln w="9525">
            <a:noFill/>
          </a:ln>
        </p:spPr>
        <p:txBody>
          <a:bodyPr wrap="none" anchor="ctr" anchorCtr="0"/>
          <a:lstStyle/>
          <a:p>
            <a:endParaRPr lang="zh-CN" altLang="en-US" sz="2400" dirty="0">
              <a:latin typeface="Times New Roman" panose="02020603050405020304" pitchFamily="18" charset="0"/>
              <a:ea typeface="宋体" panose="02010600030101010101" pitchFamily="2" charset="-122"/>
            </a:endParaRPr>
          </a:p>
        </p:txBody>
      </p:sp>
      <p:grpSp>
        <p:nvGrpSpPr>
          <p:cNvPr id="2" name="Group 3"/>
          <p:cNvGrpSpPr/>
          <p:nvPr/>
        </p:nvGrpSpPr>
        <p:grpSpPr>
          <a:xfrm>
            <a:off x="228600" y="4572000"/>
            <a:ext cx="8763000" cy="990600"/>
            <a:chOff x="0" y="0"/>
            <a:chExt cx="5520" cy="624"/>
          </a:xfrm>
        </p:grpSpPr>
        <p:grpSp>
          <p:nvGrpSpPr>
            <p:cNvPr id="48132" name="Group 4"/>
            <p:cNvGrpSpPr/>
            <p:nvPr/>
          </p:nvGrpSpPr>
          <p:grpSpPr>
            <a:xfrm>
              <a:off x="0" y="0"/>
              <a:ext cx="1776" cy="624"/>
              <a:chOff x="0" y="0"/>
              <a:chExt cx="1920" cy="912"/>
            </a:xfrm>
          </p:grpSpPr>
          <p:sp>
            <p:nvSpPr>
              <p:cNvPr id="48133" name="AutoShape 5"/>
              <p:cNvSpPr/>
              <p:nvPr/>
            </p:nvSpPr>
            <p:spPr>
              <a:xfrm>
                <a:off x="0" y="0"/>
                <a:ext cx="1920" cy="912"/>
              </a:xfrm>
              <a:prstGeom prst="bevel">
                <a:avLst>
                  <a:gd name="adj" fmla="val 12500"/>
                </a:avLst>
              </a:prstGeom>
              <a:solidFill>
                <a:schemeClr val="accent1"/>
              </a:solidFill>
              <a:ln w="12700" cap="flat" cmpd="sng">
                <a:solidFill>
                  <a:schemeClr val="bg2"/>
                </a:solidFill>
                <a:prstDash val="solid"/>
                <a:miter/>
                <a:headEnd type="none" w="med" len="med"/>
                <a:tailEnd type="none" w="med" len="med"/>
              </a:ln>
            </p:spPr>
            <p:txBody>
              <a:bodyPr wrap="none" anchor="ctr" anchorCtr="0"/>
              <a:lstStyle/>
              <a:p>
                <a:endParaRPr lang="zh-CN" altLang="en-US" sz="2400" dirty="0">
                  <a:latin typeface="Times New Roman" panose="02020603050405020304" pitchFamily="18" charset="0"/>
                  <a:ea typeface="宋体" panose="02010600030101010101" pitchFamily="2" charset="-122"/>
                </a:endParaRPr>
              </a:p>
            </p:txBody>
          </p:sp>
          <p:sp>
            <p:nvSpPr>
              <p:cNvPr id="3" name="Text Box 6"/>
              <p:cNvSpPr txBox="1"/>
              <p:nvPr/>
            </p:nvSpPr>
            <p:spPr>
              <a:xfrm>
                <a:off x="96" y="96"/>
                <a:ext cx="1680" cy="702"/>
              </a:xfrm>
              <a:prstGeom prst="rect">
                <a:avLst/>
              </a:prstGeom>
              <a:noFill/>
              <a:ln w="9525">
                <a:noFill/>
                <a:miter/>
              </a:ln>
            </p:spPr>
            <p:txBody>
              <a:bodyPr>
                <a:spAutoFit/>
              </a:bodyPr>
              <a:lstStyle/>
              <a:p>
                <a:pPr marR="0" defTabSz="914400" eaLnBrk="0" hangingPunct="0">
                  <a:spcBef>
                    <a:spcPct val="50000"/>
                  </a:spcBef>
                  <a:buClrTx/>
                  <a:buSzTx/>
                  <a:defRPr/>
                </a:pPr>
                <a:r>
                  <a:rPr kumimoji="0" lang="zh-CN" altLang="en-US" sz="4400" b="1" kern="1200" cap="none" spc="0" normalizeH="0" baseline="0" noProof="0">
                    <a:solidFill>
                      <a:schemeClr val="tx2"/>
                    </a:solidFill>
                    <a:effectLst>
                      <a:outerShdw blurRad="38100" dist="38100" dir="2700000" algn="tl">
                        <a:srgbClr val="C0C0C0"/>
                      </a:outerShdw>
                    </a:effectLst>
                    <a:latin typeface="Times New Roman" panose="02020603050405020304" pitchFamily="18" charset="0"/>
                    <a:ea typeface="宋体" panose="02010600030101010101" pitchFamily="2" charset="-122"/>
                    <a:cs typeface="+mn-cs"/>
                  </a:rPr>
                  <a:t>总参谋部</a:t>
                </a:r>
              </a:p>
            </p:txBody>
          </p:sp>
        </p:grpSp>
        <p:grpSp>
          <p:nvGrpSpPr>
            <p:cNvPr id="48135" name="Group 7"/>
            <p:cNvGrpSpPr/>
            <p:nvPr/>
          </p:nvGrpSpPr>
          <p:grpSpPr>
            <a:xfrm>
              <a:off x="1872" y="0"/>
              <a:ext cx="1776" cy="624"/>
              <a:chOff x="0" y="0"/>
              <a:chExt cx="1920" cy="912"/>
            </a:xfrm>
          </p:grpSpPr>
          <p:sp>
            <p:nvSpPr>
              <p:cNvPr id="48136" name="AutoShape 8"/>
              <p:cNvSpPr/>
              <p:nvPr/>
            </p:nvSpPr>
            <p:spPr>
              <a:xfrm>
                <a:off x="0" y="0"/>
                <a:ext cx="1920" cy="912"/>
              </a:xfrm>
              <a:prstGeom prst="bevel">
                <a:avLst>
                  <a:gd name="adj" fmla="val 12500"/>
                </a:avLst>
              </a:prstGeom>
              <a:solidFill>
                <a:schemeClr val="accent1"/>
              </a:solidFill>
              <a:ln w="12700" cap="flat" cmpd="sng">
                <a:solidFill>
                  <a:schemeClr val="bg2"/>
                </a:solidFill>
                <a:prstDash val="solid"/>
                <a:miter/>
                <a:headEnd type="none" w="med" len="med"/>
                <a:tailEnd type="none" w="med" len="med"/>
              </a:ln>
            </p:spPr>
            <p:txBody>
              <a:bodyPr wrap="none" anchor="ctr" anchorCtr="0"/>
              <a:lstStyle/>
              <a:p>
                <a:endParaRPr lang="zh-CN" altLang="en-US" sz="2400" dirty="0">
                  <a:latin typeface="Times New Roman" panose="02020603050405020304" pitchFamily="18" charset="0"/>
                  <a:ea typeface="宋体" panose="02010600030101010101" pitchFamily="2" charset="-122"/>
                </a:endParaRPr>
              </a:p>
            </p:txBody>
          </p:sp>
          <p:sp>
            <p:nvSpPr>
              <p:cNvPr id="5" name="Text Box 9"/>
              <p:cNvSpPr txBox="1"/>
              <p:nvPr/>
            </p:nvSpPr>
            <p:spPr>
              <a:xfrm>
                <a:off x="96" y="96"/>
                <a:ext cx="1680" cy="702"/>
              </a:xfrm>
              <a:prstGeom prst="rect">
                <a:avLst/>
              </a:prstGeom>
              <a:noFill/>
              <a:ln w="9525">
                <a:noFill/>
                <a:miter/>
              </a:ln>
            </p:spPr>
            <p:txBody>
              <a:bodyPr>
                <a:spAutoFit/>
              </a:bodyPr>
              <a:lstStyle/>
              <a:p>
                <a:pPr marR="0" defTabSz="914400" eaLnBrk="0" hangingPunct="0">
                  <a:spcBef>
                    <a:spcPct val="50000"/>
                  </a:spcBef>
                  <a:buClrTx/>
                  <a:buSzTx/>
                  <a:defRPr/>
                </a:pPr>
                <a:r>
                  <a:rPr kumimoji="0" lang="zh-CN" altLang="en-US" sz="4400" b="1" kern="1200" cap="none" spc="0" normalizeH="0" baseline="0" noProof="0">
                    <a:solidFill>
                      <a:schemeClr val="tx2"/>
                    </a:solidFill>
                    <a:effectLst>
                      <a:outerShdw blurRad="38100" dist="38100" dir="2700000" algn="tl">
                        <a:srgbClr val="C0C0C0"/>
                      </a:outerShdw>
                    </a:effectLst>
                    <a:latin typeface="Times New Roman" panose="02020603050405020304" pitchFamily="18" charset="0"/>
                    <a:ea typeface="宋体" panose="02010600030101010101" pitchFamily="2" charset="-122"/>
                    <a:cs typeface="+mn-cs"/>
                  </a:rPr>
                  <a:t>总政治部</a:t>
                </a:r>
              </a:p>
            </p:txBody>
          </p:sp>
        </p:grpSp>
        <p:grpSp>
          <p:nvGrpSpPr>
            <p:cNvPr id="48138" name="Group 10"/>
            <p:cNvGrpSpPr/>
            <p:nvPr/>
          </p:nvGrpSpPr>
          <p:grpSpPr>
            <a:xfrm>
              <a:off x="3744" y="0"/>
              <a:ext cx="1776" cy="624"/>
              <a:chOff x="0" y="0"/>
              <a:chExt cx="1920" cy="912"/>
            </a:xfrm>
          </p:grpSpPr>
          <p:sp>
            <p:nvSpPr>
              <p:cNvPr id="48139" name="AutoShape 11"/>
              <p:cNvSpPr/>
              <p:nvPr/>
            </p:nvSpPr>
            <p:spPr>
              <a:xfrm>
                <a:off x="0" y="0"/>
                <a:ext cx="1920" cy="912"/>
              </a:xfrm>
              <a:prstGeom prst="bevel">
                <a:avLst>
                  <a:gd name="adj" fmla="val 12500"/>
                </a:avLst>
              </a:prstGeom>
              <a:solidFill>
                <a:schemeClr val="accent1"/>
              </a:solidFill>
              <a:ln w="12700" cap="flat" cmpd="sng">
                <a:solidFill>
                  <a:schemeClr val="bg2"/>
                </a:solidFill>
                <a:prstDash val="solid"/>
                <a:miter/>
                <a:headEnd type="none" w="med" len="med"/>
                <a:tailEnd type="none" w="med" len="med"/>
              </a:ln>
            </p:spPr>
            <p:txBody>
              <a:bodyPr wrap="none" anchor="ctr" anchorCtr="0"/>
              <a:lstStyle/>
              <a:p>
                <a:endParaRPr lang="zh-CN" altLang="en-US" sz="2400" dirty="0">
                  <a:latin typeface="Times New Roman" panose="02020603050405020304" pitchFamily="18" charset="0"/>
                  <a:ea typeface="宋体" panose="02010600030101010101" pitchFamily="2" charset="-122"/>
                </a:endParaRPr>
              </a:p>
            </p:txBody>
          </p:sp>
          <p:sp>
            <p:nvSpPr>
              <p:cNvPr id="7" name="Text Box 12"/>
              <p:cNvSpPr txBox="1"/>
              <p:nvPr/>
            </p:nvSpPr>
            <p:spPr>
              <a:xfrm>
                <a:off x="96" y="96"/>
                <a:ext cx="1680" cy="702"/>
              </a:xfrm>
              <a:prstGeom prst="rect">
                <a:avLst/>
              </a:prstGeom>
              <a:noFill/>
              <a:ln w="9525">
                <a:noFill/>
                <a:miter/>
              </a:ln>
            </p:spPr>
            <p:txBody>
              <a:bodyPr>
                <a:spAutoFit/>
              </a:bodyPr>
              <a:lstStyle/>
              <a:p>
                <a:pPr marR="0" defTabSz="914400" eaLnBrk="0" hangingPunct="0">
                  <a:spcBef>
                    <a:spcPct val="50000"/>
                  </a:spcBef>
                  <a:buClrTx/>
                  <a:buSzTx/>
                  <a:defRPr/>
                </a:pPr>
                <a:r>
                  <a:rPr kumimoji="0" lang="zh-CN" altLang="en-US" sz="4400" b="1" kern="1200" cap="none" spc="0" normalizeH="0" baseline="0" noProof="0">
                    <a:solidFill>
                      <a:schemeClr val="tx2"/>
                    </a:solidFill>
                    <a:effectLst>
                      <a:outerShdw blurRad="38100" dist="38100" dir="2700000" algn="tl">
                        <a:srgbClr val="C0C0C0"/>
                      </a:outerShdw>
                    </a:effectLst>
                    <a:latin typeface="Times New Roman" panose="02020603050405020304" pitchFamily="18" charset="0"/>
                    <a:ea typeface="宋体" panose="02010600030101010101" pitchFamily="2" charset="-122"/>
                    <a:cs typeface="+mn-cs"/>
                  </a:rPr>
                  <a:t>总后勤部</a:t>
                </a:r>
              </a:p>
            </p:txBody>
          </p:sp>
        </p:grpSp>
      </p:grpSp>
      <p:sp>
        <p:nvSpPr>
          <p:cNvPr id="27661" name="Text Box 13"/>
          <p:cNvSpPr txBox="1"/>
          <p:nvPr/>
        </p:nvSpPr>
        <p:spPr>
          <a:xfrm>
            <a:off x="1400175" y="358775"/>
            <a:ext cx="6700838" cy="762000"/>
          </a:xfrm>
          <a:prstGeom prst="rect">
            <a:avLst/>
          </a:prstGeom>
          <a:gradFill rotWithShape="0">
            <a:gsLst>
              <a:gs pos="0">
                <a:srgbClr val="FFFFCC"/>
              </a:gs>
              <a:gs pos="50000">
                <a:srgbClr val="FFFFFF"/>
              </a:gs>
              <a:gs pos="100000">
                <a:srgbClr val="FFFFCC"/>
              </a:gs>
            </a:gsLst>
            <a:lin ang="5400000" scaled="1"/>
            <a:tileRect/>
          </a:gradFill>
          <a:ln w="9525">
            <a:noFill/>
            <a:miter/>
          </a:ln>
        </p:spPr>
        <p:txBody>
          <a:bodyPr>
            <a:spAutoFit/>
          </a:bodyPr>
          <a:lstStyle/>
          <a:p>
            <a:pPr marR="0" algn="ctr" defTabSz="914400" eaLnBrk="0" hangingPunct="0">
              <a:spcBef>
                <a:spcPct val="20000"/>
              </a:spcBef>
              <a:buClrTx/>
              <a:buSzTx/>
              <a:defRPr/>
            </a:pPr>
            <a:r>
              <a:rPr kumimoji="0" lang="en-US" altLang="zh-CN" sz="4400" b="1" kern="1200" cap="none" spc="0" normalizeH="0" baseline="0" noProof="0">
                <a:solidFill>
                  <a:srgbClr val="FF0000"/>
                </a:solidFill>
                <a:effectLst>
                  <a:outerShdw blurRad="38100" dist="38100" dir="2700000" algn="tl">
                    <a:srgbClr val="000000"/>
                  </a:outerShdw>
                </a:effectLst>
                <a:latin typeface="黑体" panose="02010609060101010101" pitchFamily="49" charset="-122"/>
                <a:ea typeface="黑体" panose="02010609060101010101" pitchFamily="49" charset="-122"/>
                <a:cs typeface="+mn-cs"/>
              </a:rPr>
              <a:t>1957</a:t>
            </a:r>
            <a:r>
              <a:rPr kumimoji="0" lang="zh-CN" altLang="en-US" sz="4400" b="1" kern="1200" cap="none" spc="0" normalizeH="0" baseline="0" noProof="0">
                <a:solidFill>
                  <a:srgbClr val="FF0000"/>
                </a:solidFill>
                <a:effectLst>
                  <a:outerShdw blurRad="38100" dist="38100" dir="2700000" algn="tl">
                    <a:srgbClr val="000000"/>
                  </a:outerShdw>
                </a:effectLst>
                <a:latin typeface="黑体" panose="02010609060101010101" pitchFamily="49" charset="-122"/>
                <a:ea typeface="黑体" panose="02010609060101010101" pitchFamily="49" charset="-122"/>
                <a:cs typeface="+mn-cs"/>
              </a:rPr>
              <a:t>年调整军队领导体制</a:t>
            </a:r>
          </a:p>
        </p:txBody>
      </p:sp>
      <p:sp>
        <p:nvSpPr>
          <p:cNvPr id="48142" name="AutoShape 14"/>
          <p:cNvSpPr/>
          <p:nvPr/>
        </p:nvSpPr>
        <p:spPr>
          <a:xfrm>
            <a:off x="685800" y="1295400"/>
            <a:ext cx="7696200" cy="2209800"/>
          </a:xfrm>
          <a:prstGeom prst="flowChartAlternateProcess">
            <a:avLst/>
          </a:prstGeom>
          <a:solidFill>
            <a:srgbClr val="FFFFCC"/>
          </a:solidFill>
          <a:ln w="38100" cap="flat" cmpd="sng">
            <a:solidFill>
              <a:srgbClr val="CC0000"/>
            </a:solidFill>
            <a:prstDash val="solid"/>
            <a:miter/>
            <a:headEnd type="none" w="med" len="med"/>
            <a:tailEnd type="none" w="med" len="med"/>
          </a:ln>
        </p:spPr>
        <p:txBody>
          <a:bodyPr wrap="none" anchor="ctr" anchorCtr="0"/>
          <a:lstStyle/>
          <a:p>
            <a:endParaRPr lang="zh-CN" altLang="en-US" sz="2400" dirty="0">
              <a:latin typeface="Times New Roman" panose="02020603050405020304" pitchFamily="18" charset="0"/>
              <a:ea typeface="宋体" panose="02010600030101010101" pitchFamily="2" charset="-122"/>
            </a:endParaRPr>
          </a:p>
        </p:txBody>
      </p:sp>
      <p:sp>
        <p:nvSpPr>
          <p:cNvPr id="48143" name="Text Box 15"/>
          <p:cNvSpPr txBox="1"/>
          <p:nvPr/>
        </p:nvSpPr>
        <p:spPr>
          <a:xfrm>
            <a:off x="685800" y="1371600"/>
            <a:ext cx="8010525" cy="1958975"/>
          </a:xfrm>
          <a:prstGeom prst="rect">
            <a:avLst/>
          </a:prstGeom>
          <a:noFill/>
          <a:ln w="9525">
            <a:noFill/>
          </a:ln>
        </p:spPr>
        <p:txBody>
          <a:bodyPr wrap="none" anchor="t" anchorCtr="0">
            <a:spAutoFit/>
          </a:bodyPr>
          <a:lstStyle/>
          <a:p>
            <a:pPr algn="ctr" eaLnBrk="0" hangingPunct="0">
              <a:spcBef>
                <a:spcPct val="20000"/>
              </a:spcBef>
            </a:pPr>
            <a:r>
              <a:rPr lang="zh-CN" altLang="en-US" sz="3600" b="1" dirty="0">
                <a:solidFill>
                  <a:srgbClr val="800000"/>
                </a:solidFill>
                <a:latin typeface="Times New Roman" panose="02020603050405020304" pitchFamily="18" charset="0"/>
                <a:ea typeface="宋体" panose="02010600030101010101" pitchFamily="2" charset="-122"/>
              </a:rPr>
              <a:t>总参谋部，总政治部，总后方勤务部，</a:t>
            </a:r>
          </a:p>
          <a:p>
            <a:pPr algn="ctr" eaLnBrk="0" hangingPunct="0">
              <a:spcBef>
                <a:spcPct val="20000"/>
              </a:spcBef>
            </a:pPr>
            <a:r>
              <a:rPr lang="zh-CN" altLang="en-US" sz="3600" b="1" dirty="0">
                <a:solidFill>
                  <a:srgbClr val="800000"/>
                </a:solidFill>
                <a:latin typeface="Times New Roman" panose="02020603050405020304" pitchFamily="18" charset="0"/>
                <a:ea typeface="宋体" panose="02010600030101010101" pitchFamily="2" charset="-122"/>
              </a:rPr>
              <a:t>训练总监部，武装力量监察部，</a:t>
            </a:r>
          </a:p>
          <a:p>
            <a:pPr algn="ctr" eaLnBrk="0" hangingPunct="0">
              <a:spcBef>
                <a:spcPct val="20000"/>
              </a:spcBef>
            </a:pPr>
            <a:r>
              <a:rPr lang="zh-CN" altLang="en-US" sz="3600" b="1" dirty="0">
                <a:solidFill>
                  <a:srgbClr val="800000"/>
                </a:solidFill>
                <a:latin typeface="Times New Roman" panose="02020603050405020304" pitchFamily="18" charset="0"/>
                <a:ea typeface="宋体" panose="02010600030101010101" pitchFamily="2" charset="-122"/>
              </a:rPr>
              <a:t>总干部部，总财务部，总军械部</a:t>
            </a:r>
          </a:p>
        </p:txBody>
      </p:sp>
      <p:grpSp>
        <p:nvGrpSpPr>
          <p:cNvPr id="9" name="Group 16"/>
          <p:cNvGrpSpPr/>
          <p:nvPr/>
        </p:nvGrpSpPr>
        <p:grpSpPr>
          <a:xfrm>
            <a:off x="1219200" y="3581400"/>
            <a:ext cx="6705600" cy="990600"/>
            <a:chOff x="0" y="0"/>
            <a:chExt cx="4224" cy="624"/>
          </a:xfrm>
        </p:grpSpPr>
        <p:sp>
          <p:nvSpPr>
            <p:cNvPr id="48145" name="AutoShape 17"/>
            <p:cNvSpPr/>
            <p:nvPr/>
          </p:nvSpPr>
          <p:spPr>
            <a:xfrm rot="5400000">
              <a:off x="1824" y="48"/>
              <a:ext cx="624" cy="528"/>
            </a:xfrm>
            <a:prstGeom prst="rightArrow">
              <a:avLst>
                <a:gd name="adj1" fmla="val 39018"/>
                <a:gd name="adj2" fmla="val 42250"/>
              </a:avLst>
            </a:prstGeom>
            <a:solidFill>
              <a:schemeClr val="folHlink"/>
            </a:solidFill>
            <a:ln w="9525">
              <a:noFill/>
            </a:ln>
          </p:spPr>
          <p:txBody>
            <a:bodyPr wrap="none" anchor="ctr" anchorCtr="0"/>
            <a:lstStyle/>
            <a:p>
              <a:endParaRPr lang="zh-CN" altLang="en-US" sz="2400" dirty="0">
                <a:latin typeface="Times New Roman" panose="02020603050405020304" pitchFamily="18" charset="0"/>
                <a:ea typeface="宋体" panose="02010600030101010101" pitchFamily="2" charset="-122"/>
              </a:endParaRPr>
            </a:p>
          </p:txBody>
        </p:sp>
        <p:sp>
          <p:nvSpPr>
            <p:cNvPr id="48146" name="AutoShape 18"/>
            <p:cNvSpPr/>
            <p:nvPr/>
          </p:nvSpPr>
          <p:spPr>
            <a:xfrm rot="5400000">
              <a:off x="3648" y="48"/>
              <a:ext cx="624" cy="528"/>
            </a:xfrm>
            <a:prstGeom prst="rightArrow">
              <a:avLst>
                <a:gd name="adj1" fmla="val 39018"/>
                <a:gd name="adj2" fmla="val 42250"/>
              </a:avLst>
            </a:prstGeom>
            <a:solidFill>
              <a:schemeClr val="folHlink"/>
            </a:solidFill>
            <a:ln w="9525">
              <a:noFill/>
            </a:ln>
          </p:spPr>
          <p:txBody>
            <a:bodyPr wrap="none" anchor="ctr" anchorCtr="0"/>
            <a:lstStyle/>
            <a:p>
              <a:endParaRPr lang="zh-CN" altLang="en-US" sz="2400" dirty="0">
                <a:latin typeface="Times New Roman" panose="02020603050405020304" pitchFamily="18" charset="0"/>
                <a:ea typeface="宋体" panose="02010600030101010101" pitchFamily="2" charset="-122"/>
              </a:endParaRPr>
            </a:p>
          </p:txBody>
        </p:sp>
        <p:sp>
          <p:nvSpPr>
            <p:cNvPr id="48147" name="AutoShape 19"/>
            <p:cNvSpPr/>
            <p:nvPr/>
          </p:nvSpPr>
          <p:spPr>
            <a:xfrm rot="5400000">
              <a:off x="-48" y="48"/>
              <a:ext cx="624" cy="528"/>
            </a:xfrm>
            <a:prstGeom prst="rightArrow">
              <a:avLst>
                <a:gd name="adj1" fmla="val 39018"/>
                <a:gd name="adj2" fmla="val 42250"/>
              </a:avLst>
            </a:prstGeom>
            <a:solidFill>
              <a:schemeClr val="folHlink"/>
            </a:solidFill>
            <a:ln w="9525">
              <a:noFill/>
            </a:ln>
          </p:spPr>
          <p:txBody>
            <a:bodyPr wrap="none" anchor="ctr" anchorCtr="0"/>
            <a:lstStyle/>
            <a:p>
              <a:endParaRPr lang="zh-CN" altLang="en-US" sz="2400" dirty="0">
                <a:latin typeface="Times New Roman" panose="02020603050405020304" pitchFamily="18" charset="0"/>
                <a:ea typeface="宋体" panose="02010600030101010101" pitchFamily="2" charset="-122"/>
              </a:endParaRPr>
            </a:p>
          </p:txBody>
        </p:sp>
      </p:grpSp>
    </p:spTree>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childTnLst>
                          </p:cTn>
                        </p:par>
                        <p:par>
                          <p:cTn id="8" fill="hold">
                            <p:stCondLst>
                              <p:cond delay="500"/>
                            </p:stCondLst>
                            <p:childTnLst>
                              <p:par>
                                <p:cTn id="9" presetID="17" presetClass="entr" presetSubtype="1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p:cTn id="11" dur="500" fill="hold"/>
                                        <p:tgtEl>
                                          <p:spTgt spid="2"/>
                                        </p:tgtEl>
                                        <p:attrNameLst>
                                          <p:attrName>ppt_w</p:attrName>
                                        </p:attrNameLst>
                                      </p:cBhvr>
                                      <p:tavLst>
                                        <p:tav tm="0">
                                          <p:val>
                                            <p:fltVal val="0"/>
                                          </p:val>
                                        </p:tav>
                                        <p:tav tm="100000">
                                          <p:val>
                                            <p:strVal val="#ppt_w"/>
                                          </p:val>
                                        </p:tav>
                                      </p:tavLst>
                                    </p:anim>
                                    <p:anim calcmode="lin" valueType="num">
                                      <p:cBhvr>
                                        <p:cTn id="12" dur="500" fill="hold"/>
                                        <p:tgtEl>
                                          <p:spTgt spid="2"/>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2"/>
          <p:cNvGrpSpPr/>
          <p:nvPr/>
        </p:nvGrpSpPr>
        <p:grpSpPr>
          <a:xfrm>
            <a:off x="1073150" y="1066800"/>
            <a:ext cx="2328863" cy="5267325"/>
            <a:chOff x="0" y="0"/>
            <a:chExt cx="1467" cy="3318"/>
          </a:xfrm>
        </p:grpSpPr>
        <p:sp>
          <p:nvSpPr>
            <p:cNvPr id="28675" name="Text Box 3"/>
            <p:cNvSpPr txBox="1"/>
            <p:nvPr/>
          </p:nvSpPr>
          <p:spPr>
            <a:xfrm>
              <a:off x="26" y="714"/>
              <a:ext cx="1418" cy="582"/>
            </a:xfrm>
            <a:prstGeom prst="rect">
              <a:avLst/>
            </a:prstGeom>
            <a:gradFill rotWithShape="0">
              <a:gsLst>
                <a:gs pos="0">
                  <a:srgbClr val="5E2F00"/>
                </a:gs>
                <a:gs pos="50000">
                  <a:srgbClr val="CC6600"/>
                </a:gs>
                <a:gs pos="100000">
                  <a:srgbClr val="5E2F00"/>
                </a:gs>
              </a:gsLst>
              <a:lin ang="5400000" scaled="1"/>
              <a:tileRect/>
            </a:gradFill>
            <a:ln w="9525" cap="flat" cmpd="sng">
              <a:solidFill>
                <a:schemeClr val="hlink"/>
              </a:solidFill>
              <a:prstDash val="solid"/>
              <a:miter/>
              <a:headEnd type="none" w="med" len="med"/>
              <a:tailEnd type="none" w="med" len="med"/>
            </a:ln>
          </p:spPr>
          <p:txBody>
            <a:bodyPr wrap="none">
              <a:spAutoFit/>
            </a:bodyPr>
            <a:lstStyle/>
            <a:p>
              <a:pPr marR="0" defTabSz="762000" eaLnBrk="0" hangingPunct="0">
                <a:buClrTx/>
                <a:buSzTx/>
                <a:defRPr/>
              </a:pPr>
              <a:r>
                <a:rPr kumimoji="0" lang="zh-CN" altLang="en-US" sz="5400" b="1" kern="1200" cap="none" spc="0" normalizeH="0" baseline="0" noProof="0">
                  <a:solidFill>
                    <a:srgbClr val="FFFFFF"/>
                  </a:solidFill>
                  <a:effectLst>
                    <a:outerShdw blurRad="38100" dist="38100" dir="2700000" algn="tl">
                      <a:srgbClr val="000000"/>
                    </a:outerShdw>
                  </a:effectLst>
                  <a:latin typeface="隶书" panose="02010509060101010101" pitchFamily="49" charset="-122"/>
                  <a:ea typeface="隶书" panose="02010509060101010101" pitchFamily="49" charset="-122"/>
                  <a:cs typeface="+mn-cs"/>
                </a:rPr>
                <a:t>海  军</a:t>
              </a:r>
            </a:p>
          </p:txBody>
        </p:sp>
        <p:sp>
          <p:nvSpPr>
            <p:cNvPr id="28676" name="Text Box 4"/>
            <p:cNvSpPr txBox="1"/>
            <p:nvPr/>
          </p:nvSpPr>
          <p:spPr>
            <a:xfrm>
              <a:off x="26" y="1392"/>
              <a:ext cx="1418" cy="582"/>
            </a:xfrm>
            <a:prstGeom prst="rect">
              <a:avLst/>
            </a:prstGeom>
            <a:gradFill rotWithShape="0">
              <a:gsLst>
                <a:gs pos="0">
                  <a:srgbClr val="5E2F00"/>
                </a:gs>
                <a:gs pos="50000">
                  <a:srgbClr val="CC6600"/>
                </a:gs>
                <a:gs pos="100000">
                  <a:srgbClr val="5E2F00"/>
                </a:gs>
              </a:gsLst>
              <a:lin ang="5400000" scaled="1"/>
              <a:tileRect/>
            </a:gradFill>
            <a:ln w="9525" cap="flat" cmpd="sng">
              <a:solidFill>
                <a:schemeClr val="hlink"/>
              </a:solidFill>
              <a:prstDash val="solid"/>
              <a:miter/>
              <a:headEnd type="none" w="med" len="med"/>
              <a:tailEnd type="none" w="med" len="med"/>
            </a:ln>
          </p:spPr>
          <p:txBody>
            <a:bodyPr wrap="none">
              <a:spAutoFit/>
            </a:bodyPr>
            <a:lstStyle/>
            <a:p>
              <a:pPr marR="0" defTabSz="762000" eaLnBrk="0" hangingPunct="0">
                <a:buClrTx/>
                <a:buSzTx/>
                <a:defRPr/>
              </a:pPr>
              <a:r>
                <a:rPr kumimoji="0" lang="zh-CN" altLang="en-US" sz="5400" b="1" kern="1200" cap="none" spc="0" normalizeH="0" baseline="0" noProof="0">
                  <a:solidFill>
                    <a:srgbClr val="FFFFFF"/>
                  </a:solidFill>
                  <a:effectLst>
                    <a:outerShdw blurRad="38100" dist="38100" dir="2700000" algn="tl">
                      <a:srgbClr val="000000"/>
                    </a:outerShdw>
                  </a:effectLst>
                  <a:latin typeface="隶书" panose="02010509060101010101" pitchFamily="49" charset="-122"/>
                  <a:ea typeface="隶书" panose="02010509060101010101" pitchFamily="49" charset="-122"/>
                  <a:cs typeface="+mn-cs"/>
                </a:rPr>
                <a:t>空  军</a:t>
              </a:r>
            </a:p>
          </p:txBody>
        </p:sp>
        <p:sp>
          <p:nvSpPr>
            <p:cNvPr id="28677" name="Text Box 5"/>
            <p:cNvSpPr txBox="1"/>
            <p:nvPr/>
          </p:nvSpPr>
          <p:spPr>
            <a:xfrm>
              <a:off x="49" y="0"/>
              <a:ext cx="1418" cy="582"/>
            </a:xfrm>
            <a:prstGeom prst="rect">
              <a:avLst/>
            </a:prstGeom>
            <a:gradFill rotWithShape="0">
              <a:gsLst>
                <a:gs pos="0">
                  <a:srgbClr val="5E2F00"/>
                </a:gs>
                <a:gs pos="50000">
                  <a:srgbClr val="CC6600"/>
                </a:gs>
                <a:gs pos="100000">
                  <a:srgbClr val="5E2F00"/>
                </a:gs>
              </a:gsLst>
              <a:lin ang="5400000" scaled="1"/>
              <a:tileRect/>
            </a:gradFill>
            <a:ln w="9525" cap="flat" cmpd="sng">
              <a:solidFill>
                <a:schemeClr val="hlink"/>
              </a:solidFill>
              <a:prstDash val="solid"/>
              <a:miter/>
              <a:headEnd type="none" w="med" len="med"/>
              <a:tailEnd type="none" w="med" len="med"/>
            </a:ln>
          </p:spPr>
          <p:txBody>
            <a:bodyPr wrap="none">
              <a:spAutoFit/>
            </a:bodyPr>
            <a:lstStyle/>
            <a:p>
              <a:pPr marR="0" defTabSz="762000" eaLnBrk="0" hangingPunct="0">
                <a:buClrTx/>
                <a:buSzTx/>
                <a:defRPr/>
              </a:pPr>
              <a:r>
                <a:rPr kumimoji="0" lang="zh-CN" altLang="en-US" sz="5400" b="1" kern="1200" cap="none" spc="0" normalizeH="0" baseline="0" noProof="0" dirty="0">
                  <a:solidFill>
                    <a:srgbClr val="FFFFFF"/>
                  </a:solidFill>
                  <a:effectLst>
                    <a:outerShdw blurRad="38100" dist="38100" dir="2700000" algn="tl">
                      <a:srgbClr val="000000"/>
                    </a:outerShdw>
                  </a:effectLst>
                  <a:latin typeface="隶书" panose="02010509060101010101" pitchFamily="49" charset="-122"/>
                  <a:ea typeface="隶书" panose="02010509060101010101" pitchFamily="49" charset="-122"/>
                  <a:cs typeface="+mn-cs"/>
                </a:rPr>
                <a:t>陆  军</a:t>
              </a:r>
            </a:p>
          </p:txBody>
        </p:sp>
        <p:sp>
          <p:nvSpPr>
            <p:cNvPr id="28678" name="Text Box 6"/>
            <p:cNvSpPr txBox="1"/>
            <p:nvPr/>
          </p:nvSpPr>
          <p:spPr>
            <a:xfrm>
              <a:off x="1" y="2064"/>
              <a:ext cx="1418" cy="582"/>
            </a:xfrm>
            <a:prstGeom prst="rect">
              <a:avLst/>
            </a:prstGeom>
            <a:gradFill rotWithShape="0">
              <a:gsLst>
                <a:gs pos="0">
                  <a:srgbClr val="5E2F00"/>
                </a:gs>
                <a:gs pos="50000">
                  <a:srgbClr val="CC6600"/>
                </a:gs>
                <a:gs pos="100000">
                  <a:srgbClr val="5E2F00"/>
                </a:gs>
              </a:gsLst>
              <a:lin ang="5400000" scaled="1"/>
              <a:tileRect/>
            </a:gradFill>
            <a:ln w="9525" cap="flat" cmpd="sng">
              <a:solidFill>
                <a:schemeClr val="hlink"/>
              </a:solidFill>
              <a:prstDash val="solid"/>
              <a:miter/>
              <a:headEnd type="none" w="med" len="med"/>
              <a:tailEnd type="none" w="med" len="med"/>
            </a:ln>
          </p:spPr>
          <p:txBody>
            <a:bodyPr wrap="none">
              <a:spAutoFit/>
            </a:bodyPr>
            <a:lstStyle/>
            <a:p>
              <a:pPr marR="0" defTabSz="762000" eaLnBrk="0" hangingPunct="0">
                <a:buClrTx/>
                <a:buSzTx/>
                <a:defRPr/>
              </a:pPr>
              <a:r>
                <a:rPr kumimoji="0" lang="zh-CN" altLang="en-US" sz="5400" b="1" kern="1200" cap="none" spc="0" normalizeH="0" baseline="0" noProof="0">
                  <a:solidFill>
                    <a:srgbClr val="FFFFFF"/>
                  </a:solidFill>
                  <a:effectLst>
                    <a:outerShdw blurRad="38100" dist="38100" dir="2700000" algn="tl">
                      <a:srgbClr val="000000"/>
                    </a:outerShdw>
                  </a:effectLst>
                  <a:latin typeface="隶书" panose="02010509060101010101" pitchFamily="49" charset="-122"/>
                  <a:ea typeface="隶书" panose="02010509060101010101" pitchFamily="49" charset="-122"/>
                  <a:cs typeface="+mn-cs"/>
                </a:rPr>
                <a:t>防空军</a:t>
              </a:r>
            </a:p>
          </p:txBody>
        </p:sp>
        <p:sp>
          <p:nvSpPr>
            <p:cNvPr id="2" name="Text Box 7"/>
            <p:cNvSpPr txBox="1"/>
            <p:nvPr/>
          </p:nvSpPr>
          <p:spPr>
            <a:xfrm>
              <a:off x="0" y="2736"/>
              <a:ext cx="1418" cy="582"/>
            </a:xfrm>
            <a:prstGeom prst="rect">
              <a:avLst/>
            </a:prstGeom>
            <a:gradFill rotWithShape="0">
              <a:gsLst>
                <a:gs pos="0">
                  <a:srgbClr val="5E2F00"/>
                </a:gs>
                <a:gs pos="50000">
                  <a:srgbClr val="CC6600"/>
                </a:gs>
                <a:gs pos="100000">
                  <a:srgbClr val="5E2F00"/>
                </a:gs>
              </a:gsLst>
              <a:lin ang="5400000" scaled="1"/>
              <a:tileRect/>
            </a:gradFill>
            <a:ln w="9525" cap="flat" cmpd="sng">
              <a:solidFill>
                <a:schemeClr val="hlink"/>
              </a:solidFill>
              <a:prstDash val="solid"/>
              <a:miter/>
              <a:headEnd type="none" w="med" len="med"/>
              <a:tailEnd type="none" w="med" len="med"/>
            </a:ln>
          </p:spPr>
          <p:txBody>
            <a:bodyPr wrap="none">
              <a:spAutoFit/>
            </a:bodyPr>
            <a:lstStyle/>
            <a:p>
              <a:pPr marR="0" defTabSz="762000" eaLnBrk="0" hangingPunct="0">
                <a:buClrTx/>
                <a:buSzTx/>
                <a:defRPr/>
              </a:pPr>
              <a:r>
                <a:rPr kumimoji="0" lang="zh-CN" altLang="en-US" sz="5400" b="1" kern="1200" cap="none" spc="0" normalizeH="0" baseline="0" noProof="0">
                  <a:solidFill>
                    <a:srgbClr val="FFFFFF"/>
                  </a:solidFill>
                  <a:effectLst>
                    <a:outerShdw blurRad="38100" dist="38100" dir="2700000" algn="tl">
                      <a:srgbClr val="000000"/>
                    </a:outerShdw>
                  </a:effectLst>
                  <a:latin typeface="隶书" panose="02010509060101010101" pitchFamily="49" charset="-122"/>
                  <a:ea typeface="隶书" panose="02010509060101010101" pitchFamily="49" charset="-122"/>
                  <a:cs typeface="+mn-cs"/>
                </a:rPr>
                <a:t>公安军</a:t>
              </a:r>
            </a:p>
          </p:txBody>
        </p:sp>
      </p:grpSp>
      <p:sp>
        <p:nvSpPr>
          <p:cNvPr id="28680" name="AutoShape 8"/>
          <p:cNvSpPr>
            <a:spLocks noChangeArrowheads="1"/>
          </p:cNvSpPr>
          <p:nvPr/>
        </p:nvSpPr>
        <p:spPr bwMode="auto">
          <a:xfrm>
            <a:off x="3733800" y="2362200"/>
            <a:ext cx="1752600" cy="2743200"/>
          </a:xfrm>
          <a:prstGeom prst="rightArrow">
            <a:avLst>
              <a:gd name="adj1" fmla="val 42241"/>
              <a:gd name="adj2" fmla="val 38833"/>
            </a:avLst>
          </a:prstGeom>
          <a:solidFill>
            <a:srgbClr val="CC0000"/>
          </a:solidFill>
          <a:ln w="19050">
            <a:solidFill>
              <a:schemeClr val="tx2"/>
            </a:solidFill>
            <a:miter lim="800000"/>
          </a:ln>
          <a:effectLst>
            <a:outerShdw dist="107763" dir="2700000" algn="ctr" rotWithShape="0">
              <a:schemeClr val="accent1"/>
            </a:outerShdw>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grpSp>
        <p:nvGrpSpPr>
          <p:cNvPr id="5" name="Group 9"/>
          <p:cNvGrpSpPr/>
          <p:nvPr/>
        </p:nvGrpSpPr>
        <p:grpSpPr>
          <a:xfrm>
            <a:off x="5867400" y="1143000"/>
            <a:ext cx="2286000" cy="1752600"/>
            <a:chOff x="0" y="0"/>
            <a:chExt cx="1440" cy="1104"/>
          </a:xfrm>
        </p:grpSpPr>
        <p:sp>
          <p:nvSpPr>
            <p:cNvPr id="49161" name="AutoShape 10"/>
            <p:cNvSpPr/>
            <p:nvPr/>
          </p:nvSpPr>
          <p:spPr>
            <a:xfrm>
              <a:off x="0" y="0"/>
              <a:ext cx="1440" cy="1104"/>
            </a:xfrm>
            <a:prstGeom prst="bevel">
              <a:avLst>
                <a:gd name="adj" fmla="val 12500"/>
              </a:avLst>
            </a:prstGeom>
            <a:solidFill>
              <a:schemeClr val="folHlink"/>
            </a:solidFill>
            <a:ln w="12700" cap="flat" cmpd="sng">
              <a:solidFill>
                <a:schemeClr val="bg2"/>
              </a:solidFill>
              <a:prstDash val="solid"/>
              <a:miter/>
              <a:headEnd type="none" w="med" len="med"/>
              <a:tailEnd type="none" w="med" len="med"/>
            </a:ln>
          </p:spPr>
          <p:txBody>
            <a:bodyPr wrap="none" anchor="ctr" anchorCtr="0"/>
            <a:lstStyle/>
            <a:p>
              <a:endParaRPr lang="zh-CN" altLang="en-US" dirty="0">
                <a:latin typeface="Arial" panose="020B0604020202020204" pitchFamily="34" charset="0"/>
                <a:ea typeface="宋体" panose="02010600030101010101" pitchFamily="2" charset="-122"/>
              </a:endParaRPr>
            </a:p>
          </p:txBody>
        </p:sp>
        <p:sp>
          <p:nvSpPr>
            <p:cNvPr id="3" name="Text Box 11"/>
            <p:cNvSpPr txBox="1"/>
            <p:nvPr/>
          </p:nvSpPr>
          <p:spPr>
            <a:xfrm>
              <a:off x="144" y="172"/>
              <a:ext cx="1200" cy="692"/>
            </a:xfrm>
            <a:prstGeom prst="rect">
              <a:avLst/>
            </a:prstGeom>
            <a:noFill/>
            <a:ln w="9525">
              <a:noFill/>
              <a:miter/>
            </a:ln>
          </p:spPr>
          <p:txBody>
            <a:bodyPr>
              <a:spAutoFit/>
            </a:bodyPr>
            <a:lstStyle/>
            <a:p>
              <a:pPr marR="0" defTabSz="914400" eaLnBrk="0" hangingPunct="0">
                <a:spcBef>
                  <a:spcPct val="50000"/>
                </a:spcBef>
                <a:buClrTx/>
                <a:buSzTx/>
                <a:defRPr/>
              </a:pPr>
              <a:r>
                <a:rPr kumimoji="0" lang="zh-CN" altLang="en-US" sz="6600" b="1" kern="1200" cap="none" spc="0" normalizeH="0" baseline="0" noProof="0">
                  <a:solidFill>
                    <a:srgbClr val="FCFEB9"/>
                  </a:solidFill>
                  <a:effectLst>
                    <a:outerShdw blurRad="38100" dist="38100" dir="2700000" algn="tl">
                      <a:srgbClr val="C0C0C0"/>
                    </a:outerShdw>
                  </a:effectLst>
                  <a:latin typeface="Times New Roman" panose="02020603050405020304" pitchFamily="18" charset="0"/>
                  <a:ea typeface="黑体" panose="02010609060101010101" pitchFamily="49" charset="-122"/>
                  <a:cs typeface="+mn-cs"/>
                </a:rPr>
                <a:t>陆军</a:t>
              </a:r>
            </a:p>
          </p:txBody>
        </p:sp>
      </p:grpSp>
      <p:grpSp>
        <p:nvGrpSpPr>
          <p:cNvPr id="6" name="Group 12"/>
          <p:cNvGrpSpPr/>
          <p:nvPr/>
        </p:nvGrpSpPr>
        <p:grpSpPr>
          <a:xfrm>
            <a:off x="5867400" y="2819400"/>
            <a:ext cx="2286000" cy="1752600"/>
            <a:chOff x="0" y="0"/>
            <a:chExt cx="1440" cy="1104"/>
          </a:xfrm>
        </p:grpSpPr>
        <p:sp>
          <p:nvSpPr>
            <p:cNvPr id="49164" name="AutoShape 13"/>
            <p:cNvSpPr/>
            <p:nvPr/>
          </p:nvSpPr>
          <p:spPr>
            <a:xfrm>
              <a:off x="0" y="0"/>
              <a:ext cx="1440" cy="1104"/>
            </a:xfrm>
            <a:prstGeom prst="bevel">
              <a:avLst>
                <a:gd name="adj" fmla="val 12500"/>
              </a:avLst>
            </a:prstGeom>
            <a:solidFill>
              <a:srgbClr val="FFFFFF"/>
            </a:solidFill>
            <a:ln w="12700" cap="flat" cmpd="sng">
              <a:solidFill>
                <a:schemeClr val="bg2"/>
              </a:solidFill>
              <a:prstDash val="solid"/>
              <a:miter/>
              <a:headEnd type="none" w="med" len="med"/>
              <a:tailEnd type="none" w="med" len="med"/>
            </a:ln>
          </p:spPr>
          <p:txBody>
            <a:bodyPr wrap="none" anchor="ctr" anchorCtr="0"/>
            <a:lstStyle/>
            <a:p>
              <a:endParaRPr lang="zh-CN" altLang="en-US" dirty="0">
                <a:latin typeface="Arial" panose="020B0604020202020204" pitchFamily="34" charset="0"/>
                <a:ea typeface="宋体" panose="02010600030101010101" pitchFamily="2" charset="-122"/>
              </a:endParaRPr>
            </a:p>
          </p:txBody>
        </p:sp>
        <p:sp>
          <p:nvSpPr>
            <p:cNvPr id="28686" name="Text Box 14"/>
            <p:cNvSpPr txBox="1"/>
            <p:nvPr/>
          </p:nvSpPr>
          <p:spPr>
            <a:xfrm>
              <a:off x="144" y="172"/>
              <a:ext cx="1200" cy="692"/>
            </a:xfrm>
            <a:prstGeom prst="rect">
              <a:avLst/>
            </a:prstGeom>
            <a:noFill/>
            <a:ln w="9525">
              <a:noFill/>
              <a:miter/>
            </a:ln>
          </p:spPr>
          <p:txBody>
            <a:bodyPr>
              <a:spAutoFit/>
            </a:bodyPr>
            <a:lstStyle/>
            <a:p>
              <a:pPr marR="0" defTabSz="914400" eaLnBrk="0" hangingPunct="0">
                <a:spcBef>
                  <a:spcPct val="50000"/>
                </a:spcBef>
                <a:buClrTx/>
                <a:buSzTx/>
                <a:defRPr/>
              </a:pPr>
              <a:r>
                <a:rPr kumimoji="0" lang="zh-CN" altLang="en-US" sz="6600" b="1" kern="1200" cap="none" spc="0" normalizeH="0" baseline="0" noProof="0">
                  <a:solidFill>
                    <a:schemeClr val="bg2"/>
                  </a:solidFill>
                  <a:effectLst>
                    <a:outerShdw blurRad="38100" dist="38100" dir="2700000" algn="tl">
                      <a:srgbClr val="C0C0C0"/>
                    </a:outerShdw>
                  </a:effectLst>
                  <a:latin typeface="Times New Roman" panose="02020603050405020304" pitchFamily="18" charset="0"/>
                  <a:ea typeface="黑体" panose="02010609060101010101" pitchFamily="49" charset="-122"/>
                  <a:cs typeface="+mn-cs"/>
                </a:rPr>
                <a:t>海军</a:t>
              </a:r>
            </a:p>
          </p:txBody>
        </p:sp>
      </p:grpSp>
      <p:grpSp>
        <p:nvGrpSpPr>
          <p:cNvPr id="7" name="Group 15"/>
          <p:cNvGrpSpPr/>
          <p:nvPr/>
        </p:nvGrpSpPr>
        <p:grpSpPr>
          <a:xfrm>
            <a:off x="5889625" y="4495800"/>
            <a:ext cx="2286000" cy="1752600"/>
            <a:chOff x="0" y="0"/>
            <a:chExt cx="1440" cy="1104"/>
          </a:xfrm>
        </p:grpSpPr>
        <p:sp>
          <p:nvSpPr>
            <p:cNvPr id="49167" name="AutoShape 16"/>
            <p:cNvSpPr/>
            <p:nvPr/>
          </p:nvSpPr>
          <p:spPr>
            <a:xfrm>
              <a:off x="0" y="0"/>
              <a:ext cx="1440" cy="1104"/>
            </a:xfrm>
            <a:prstGeom prst="bevel">
              <a:avLst>
                <a:gd name="adj" fmla="val 12500"/>
              </a:avLst>
            </a:prstGeom>
            <a:solidFill>
              <a:srgbClr val="0066FF"/>
            </a:solidFill>
            <a:ln w="12700" cap="flat" cmpd="sng">
              <a:solidFill>
                <a:schemeClr val="bg2"/>
              </a:solidFill>
              <a:prstDash val="solid"/>
              <a:miter/>
              <a:headEnd type="none" w="med" len="med"/>
              <a:tailEnd type="none" w="med" len="med"/>
            </a:ln>
          </p:spPr>
          <p:txBody>
            <a:bodyPr wrap="none" anchor="ctr" anchorCtr="0"/>
            <a:lstStyle/>
            <a:p>
              <a:endParaRPr lang="zh-CN" altLang="en-US" dirty="0">
                <a:latin typeface="Arial" panose="020B0604020202020204" pitchFamily="34" charset="0"/>
                <a:ea typeface="宋体" panose="02010600030101010101" pitchFamily="2" charset="-122"/>
              </a:endParaRPr>
            </a:p>
          </p:txBody>
        </p:sp>
        <p:sp>
          <p:nvSpPr>
            <p:cNvPr id="28689" name="Text Box 17"/>
            <p:cNvSpPr txBox="1"/>
            <p:nvPr/>
          </p:nvSpPr>
          <p:spPr>
            <a:xfrm>
              <a:off x="144" y="172"/>
              <a:ext cx="1200" cy="692"/>
            </a:xfrm>
            <a:prstGeom prst="rect">
              <a:avLst/>
            </a:prstGeom>
            <a:noFill/>
            <a:ln w="9525">
              <a:noFill/>
              <a:miter/>
            </a:ln>
          </p:spPr>
          <p:txBody>
            <a:bodyPr>
              <a:spAutoFit/>
            </a:bodyPr>
            <a:lstStyle/>
            <a:p>
              <a:pPr marR="0" defTabSz="914400" eaLnBrk="0" hangingPunct="0">
                <a:spcBef>
                  <a:spcPct val="50000"/>
                </a:spcBef>
                <a:buClrTx/>
                <a:buSzTx/>
                <a:defRPr/>
              </a:pPr>
              <a:r>
                <a:rPr kumimoji="0" lang="zh-CN" altLang="en-US" sz="6600" b="1" kern="1200" cap="none" spc="0" normalizeH="0" baseline="0" noProof="0">
                  <a:effectLst>
                    <a:outerShdw blurRad="38100" dist="38100" dir="2700000" algn="tl">
                      <a:srgbClr val="C0C0C0"/>
                    </a:outerShdw>
                  </a:effectLst>
                  <a:latin typeface="Times New Roman" panose="02020603050405020304" pitchFamily="18" charset="0"/>
                  <a:ea typeface="黑体" panose="02010609060101010101" pitchFamily="49" charset="-122"/>
                  <a:cs typeface="+mn-cs"/>
                </a:rPr>
                <a:t>空军</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nodeType="afterEffect">
                                  <p:stCondLst>
                                    <p:cond delay="0"/>
                                  </p:stCondLst>
                                  <p:childTnLst>
                                    <p:set>
                                      <p:cBhvr>
                                        <p:cTn id="6" dur="indefinite" fill="hold">
                                          <p:stCondLst>
                                            <p:cond delay="0"/>
                                          </p:stCondLst>
                                        </p:cTn>
                                        <p:tgtEl>
                                          <p:spTgt spid="4"/>
                                        </p:tgtEl>
                                        <p:attrNameLst>
                                          <p:attrName>style.visibility</p:attrName>
                                        </p:attrNameLst>
                                      </p:cBhvr>
                                      <p:to>
                                        <p:strVal val="visible"/>
                                      </p:to>
                                    </p:set>
                                    <p:animEffect transition="in" filter="barn(outHorizontal)">
                                      <p:cBhvr>
                                        <p:cTn id="7" dur="500"/>
                                        <p:tgtEl>
                                          <p:spTgt spid="4"/>
                                        </p:tgtEl>
                                      </p:cBhvr>
                                    </p:animEffect>
                                  </p:childTnLst>
                                </p:cTn>
                              </p:par>
                            </p:childTnLst>
                          </p:cTn>
                        </p:par>
                        <p:par>
                          <p:cTn id="8" fill="hold">
                            <p:stCondLst>
                              <p:cond delay="500"/>
                            </p:stCondLst>
                            <p:childTnLst>
                              <p:par>
                                <p:cTn id="9" presetID="22" presetClass="entr" presetSubtype="8" fill="hold" grpId="0" nodeType="afterEffect">
                                  <p:stCondLst>
                                    <p:cond delay="2000"/>
                                  </p:stCondLst>
                                  <p:childTnLst>
                                    <p:set>
                                      <p:cBhvr>
                                        <p:cTn id="10" dur="indefinite" fill="hold">
                                          <p:stCondLst>
                                            <p:cond delay="0"/>
                                          </p:stCondLst>
                                        </p:cTn>
                                        <p:tgtEl>
                                          <p:spTgt spid="28680"/>
                                        </p:tgtEl>
                                        <p:attrNameLst>
                                          <p:attrName>style.visibility</p:attrName>
                                        </p:attrNameLst>
                                      </p:cBhvr>
                                      <p:to>
                                        <p:strVal val="visible"/>
                                      </p:to>
                                    </p:set>
                                    <p:animEffect transition="in" filter="wipe(left)">
                                      <p:cBhvr>
                                        <p:cTn id="11" dur="500"/>
                                        <p:tgtEl>
                                          <p:spTgt spid="28680"/>
                                        </p:tgtEl>
                                      </p:cBhvr>
                                    </p:animEffect>
                                  </p:childTnLst>
                                </p:cTn>
                              </p:par>
                            </p:childTnLst>
                          </p:cTn>
                        </p:par>
                        <p:par>
                          <p:cTn id="12" fill="hold">
                            <p:stCondLst>
                              <p:cond delay="3000"/>
                            </p:stCondLst>
                            <p:childTnLst>
                              <p:par>
                                <p:cTn id="13" presetID="4" presetClass="entr" presetSubtype="32" fill="hold" nodeType="afterEffect">
                                  <p:stCondLst>
                                    <p:cond delay="0"/>
                                  </p:stCondLst>
                                  <p:childTnLst>
                                    <p:set>
                                      <p:cBhvr>
                                        <p:cTn id="14" dur="indefinite" fill="hold">
                                          <p:stCondLst>
                                            <p:cond delay="0"/>
                                          </p:stCondLst>
                                        </p:cTn>
                                        <p:tgtEl>
                                          <p:spTgt spid="5"/>
                                        </p:tgtEl>
                                        <p:attrNameLst>
                                          <p:attrName>style.visibility</p:attrName>
                                        </p:attrNameLst>
                                      </p:cBhvr>
                                      <p:to>
                                        <p:strVal val="visible"/>
                                      </p:to>
                                    </p:set>
                                    <p:animEffect transition="in" filter="box(out)">
                                      <p:cBhvr>
                                        <p:cTn id="15" dur="500"/>
                                        <p:tgtEl>
                                          <p:spTgt spid="5"/>
                                        </p:tgtEl>
                                      </p:cBhvr>
                                    </p:animEffect>
                                  </p:childTnLst>
                                </p:cTn>
                              </p:par>
                            </p:childTnLst>
                          </p:cTn>
                        </p:par>
                        <p:par>
                          <p:cTn id="16" fill="hold">
                            <p:stCondLst>
                              <p:cond delay="3500"/>
                            </p:stCondLst>
                            <p:childTnLst>
                              <p:par>
                                <p:cTn id="17" presetID="4" presetClass="entr" presetSubtype="32" fill="hold" nodeType="afterEffect">
                                  <p:stCondLst>
                                    <p:cond delay="0"/>
                                  </p:stCondLst>
                                  <p:childTnLst>
                                    <p:set>
                                      <p:cBhvr>
                                        <p:cTn id="18" dur="indefinite" fill="hold">
                                          <p:stCondLst>
                                            <p:cond delay="0"/>
                                          </p:stCondLst>
                                        </p:cTn>
                                        <p:tgtEl>
                                          <p:spTgt spid="6"/>
                                        </p:tgtEl>
                                        <p:attrNameLst>
                                          <p:attrName>style.visibility</p:attrName>
                                        </p:attrNameLst>
                                      </p:cBhvr>
                                      <p:to>
                                        <p:strVal val="visible"/>
                                      </p:to>
                                    </p:set>
                                    <p:animEffect transition="in" filter="box(out)">
                                      <p:cBhvr>
                                        <p:cTn id="19" dur="500"/>
                                        <p:tgtEl>
                                          <p:spTgt spid="6"/>
                                        </p:tgtEl>
                                      </p:cBhvr>
                                    </p:animEffect>
                                  </p:childTnLst>
                                </p:cTn>
                              </p:par>
                            </p:childTnLst>
                          </p:cTn>
                        </p:par>
                        <p:par>
                          <p:cTn id="20" fill="hold">
                            <p:stCondLst>
                              <p:cond delay="4000"/>
                            </p:stCondLst>
                            <p:childTnLst>
                              <p:par>
                                <p:cTn id="21" presetID="4" presetClass="entr" presetSubtype="32" fill="hold" nodeType="afterEffect">
                                  <p:stCondLst>
                                    <p:cond delay="0"/>
                                  </p:stCondLst>
                                  <p:childTnLst>
                                    <p:set>
                                      <p:cBhvr>
                                        <p:cTn id="22" dur="indefinite" fill="hold">
                                          <p:stCondLst>
                                            <p:cond delay="0"/>
                                          </p:stCondLst>
                                        </p:cTn>
                                        <p:tgtEl>
                                          <p:spTgt spid="7"/>
                                        </p:tgtEl>
                                        <p:attrNameLst>
                                          <p:attrName>style.visibility</p:attrName>
                                        </p:attrNameLst>
                                      </p:cBhvr>
                                      <p:to>
                                        <p:strVal val="visible"/>
                                      </p:to>
                                    </p:set>
                                    <p:animEffect transition="in" filter="box(out)">
                                      <p:cBhvr>
                                        <p:cTn id="2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80"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177" name="Group 2"/>
          <p:cNvGrpSpPr/>
          <p:nvPr/>
        </p:nvGrpSpPr>
        <p:grpSpPr>
          <a:xfrm>
            <a:off x="304800" y="990600"/>
            <a:ext cx="8875713" cy="1282700"/>
            <a:chOff x="0" y="0"/>
            <a:chExt cx="5591" cy="808"/>
          </a:xfrm>
        </p:grpSpPr>
        <p:sp>
          <p:nvSpPr>
            <p:cNvPr id="29699" name="Text Box 3"/>
            <p:cNvSpPr txBox="1"/>
            <p:nvPr/>
          </p:nvSpPr>
          <p:spPr>
            <a:xfrm>
              <a:off x="0" y="0"/>
              <a:ext cx="4007" cy="446"/>
            </a:xfrm>
            <a:prstGeom prst="rect">
              <a:avLst/>
            </a:prstGeom>
            <a:noFill/>
            <a:ln w="9525">
              <a:noFill/>
              <a:miter/>
            </a:ln>
          </p:spPr>
          <p:txBody>
            <a:bodyPr wrap="none">
              <a:spAutoFit/>
            </a:bodyPr>
            <a:lstStyle/>
            <a:p>
              <a:pPr marR="0" defTabSz="914400" eaLnBrk="0" hangingPunct="0">
                <a:spcBef>
                  <a:spcPct val="20000"/>
                </a:spcBef>
                <a:buClrTx/>
                <a:buSzTx/>
                <a:defRPr/>
              </a:pPr>
              <a:r>
                <a:rPr kumimoji="0" lang="zh-CN" altLang="en-US" sz="4000" b="1" kern="1200" cap="none" spc="0" normalizeH="0" baseline="0" noProof="0">
                  <a:solidFill>
                    <a:schemeClr val="tx2"/>
                  </a:solidFill>
                  <a:effectLst>
                    <a:outerShdw blurRad="38100" dist="38100" dir="2700000" algn="tl">
                      <a:srgbClr val="C0C0C0"/>
                    </a:outerShdw>
                  </a:effectLst>
                  <a:latin typeface="楷体_GB2312" pitchFamily="49" charset="-122"/>
                  <a:ea typeface="楷体_GB2312" pitchFamily="49" charset="-122"/>
                  <a:cs typeface="+mn-cs"/>
                </a:rPr>
                <a:t>  第二阶段：全面建设时期</a:t>
              </a:r>
            </a:p>
          </p:txBody>
        </p:sp>
        <p:sp>
          <p:nvSpPr>
            <p:cNvPr id="29700" name="Rectangle 4"/>
            <p:cNvSpPr/>
            <p:nvPr/>
          </p:nvSpPr>
          <p:spPr>
            <a:xfrm>
              <a:off x="3136" y="67"/>
              <a:ext cx="2455" cy="741"/>
            </a:xfrm>
            <a:prstGeom prst="rect">
              <a:avLst/>
            </a:prstGeom>
            <a:noFill/>
            <a:ln w="9525">
              <a:noFill/>
              <a:miter/>
            </a:ln>
          </p:spPr>
          <p:txBody>
            <a:bodyPr wrap="none">
              <a:spAutoFit/>
            </a:body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kumimoji="0" lang="zh-CN" altLang="en-US" sz="3200" b="1" i="0" u="none" strike="noStrike" kern="1200" cap="none" spc="0" normalizeH="0" baseline="0" noProof="1">
                  <a:ln>
                    <a:noFill/>
                  </a:ln>
                  <a:solidFill>
                    <a:schemeClr val="tx2"/>
                  </a:solidFill>
                  <a:effectLst>
                    <a:outerShdw blurRad="38100" dist="38100" dir="2700000" algn="tl">
                      <a:srgbClr val="C0C0C0"/>
                    </a:outerShdw>
                  </a:effectLst>
                  <a:uLnTx/>
                  <a:uFillTx/>
                  <a:latin typeface="楷体_GB2312" pitchFamily="49" charset="-122"/>
                  <a:ea typeface="楷体_GB2312" pitchFamily="49" charset="-122"/>
                  <a:cs typeface="宋体" panose="02010600030101010101" pitchFamily="2" charset="-122"/>
                </a:rPr>
                <a:t>  </a:t>
              </a:r>
            </a:p>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kumimoji="0" lang="zh-CN" altLang="en-US" sz="3200" b="1" i="0" u="none" strike="noStrike" kern="1200" cap="none" spc="0" normalizeH="0" baseline="0" noProof="1">
                  <a:ln>
                    <a:noFill/>
                  </a:ln>
                  <a:solidFill>
                    <a:schemeClr val="tx2"/>
                  </a:solidFill>
                  <a:effectLst>
                    <a:outerShdw blurRad="38100" dist="38100" dir="2700000" algn="tl">
                      <a:srgbClr val="C0C0C0"/>
                    </a:outerShdw>
                  </a:effectLst>
                  <a:uLnTx/>
                  <a:uFillTx/>
                  <a:latin typeface="楷体_GB2312" pitchFamily="49" charset="-122"/>
                  <a:ea typeface="楷体_GB2312" pitchFamily="49" charset="-122"/>
                  <a:cs typeface="宋体" panose="02010600030101010101" pitchFamily="2" charset="-122"/>
                </a:rPr>
                <a:t>（</a:t>
              </a:r>
              <a:r>
                <a:rPr kumimoji="0" lang="zh-CN" sz="3200" b="1" i="0" u="none" strike="noStrike" kern="1200" cap="none" spc="0" normalizeH="0" baseline="0" noProof="1">
                  <a:ln>
                    <a:noFill/>
                  </a:ln>
                  <a:solidFill>
                    <a:schemeClr val="tx2"/>
                  </a:solidFill>
                  <a:effectLst>
                    <a:outerShdw blurRad="38100" dist="38100" dir="2700000" algn="tl">
                      <a:srgbClr val="C0C0C0"/>
                    </a:outerShdw>
                  </a:effectLst>
                  <a:uLnTx/>
                  <a:uFillTx/>
                  <a:latin typeface="楷体_GB2312" pitchFamily="49" charset="-122"/>
                  <a:ea typeface="楷体_GB2312" pitchFamily="49" charset="-122"/>
                  <a:cs typeface="宋体" panose="02010600030101010101" pitchFamily="2" charset="-122"/>
                </a:rPr>
                <a:t>1954 </a:t>
              </a:r>
              <a:r>
                <a:rPr kumimoji="0" lang="zh-CN" sz="3200" b="1" i="0" u="none" strike="noStrike" kern="1200" cap="none" spc="0" normalizeH="0" baseline="0" noProof="1">
                  <a:ln>
                    <a:noFill/>
                  </a:ln>
                  <a:solidFill>
                    <a:schemeClr val="tx2"/>
                  </a:solidFill>
                  <a:effectLst>
                    <a:outerShdw blurRad="38100" dist="38100" dir="2700000" algn="tl">
                      <a:srgbClr val="C0C0C0"/>
                    </a:outerShdw>
                  </a:effectLst>
                  <a:uLnTx/>
                  <a:uFillTx/>
                  <a:latin typeface="Times New Roman" panose="02020603050405020304" pitchFamily="18" charset="0"/>
                  <a:ea typeface="楷体_GB2312" pitchFamily="49" charset="-122"/>
                  <a:cs typeface="宋体" panose="02010600030101010101" pitchFamily="2" charset="-122"/>
                </a:rPr>
                <a:t>——</a:t>
              </a:r>
              <a:r>
                <a:rPr kumimoji="0" lang="zh-CN" sz="3200" b="1" i="0" u="none" strike="noStrike" kern="1200" cap="none" spc="0" normalizeH="0" baseline="0" noProof="1">
                  <a:ln>
                    <a:noFill/>
                  </a:ln>
                  <a:solidFill>
                    <a:schemeClr val="tx2"/>
                  </a:solidFill>
                  <a:effectLst>
                    <a:outerShdw blurRad="38100" dist="38100" dir="2700000" algn="tl">
                      <a:srgbClr val="C0C0C0"/>
                    </a:outerShdw>
                  </a:effectLst>
                  <a:uLnTx/>
                  <a:uFillTx/>
                  <a:latin typeface="楷体_GB2312" pitchFamily="49" charset="-122"/>
                  <a:ea typeface="楷体_GB2312" pitchFamily="49" charset="-122"/>
                  <a:cs typeface="宋体" panose="02010600030101010101" pitchFamily="2" charset="-122"/>
                </a:rPr>
                <a:t> 1965</a:t>
              </a:r>
              <a:r>
                <a:rPr kumimoji="0" lang="zh-CN" altLang="en-US" sz="3200" b="1" i="0" u="none" strike="noStrike" kern="1200" cap="none" spc="0" normalizeH="0" baseline="0" noProof="1">
                  <a:ln>
                    <a:noFill/>
                  </a:ln>
                  <a:solidFill>
                    <a:schemeClr val="tx2"/>
                  </a:solidFill>
                  <a:effectLst>
                    <a:outerShdw blurRad="38100" dist="38100" dir="2700000" algn="tl">
                      <a:srgbClr val="C0C0C0"/>
                    </a:outerShdw>
                  </a:effectLst>
                  <a:uLnTx/>
                  <a:uFillTx/>
                  <a:latin typeface="楷体_GB2312" pitchFamily="49" charset="-122"/>
                  <a:ea typeface="楷体_GB2312" pitchFamily="49" charset="-122"/>
                  <a:cs typeface="宋体" panose="02010600030101010101" pitchFamily="2" charset="-122"/>
                </a:rPr>
                <a:t>）</a:t>
              </a:r>
              <a:endParaRPr kumimoji="0" lang="zh-CN" altLang="en-US" sz="3200" b="1" i="0" u="none" strike="noStrike" kern="1200" cap="none" spc="0" normalizeH="0" baseline="0" noProof="1">
                <a:ln>
                  <a:noFill/>
                </a:ln>
                <a:solidFill>
                  <a:schemeClr val="tx2"/>
                </a:solidFill>
                <a:effectLst>
                  <a:outerShdw blurRad="38100" dist="38100" dir="2700000" algn="tl">
                    <a:srgbClr val="C0C0C0"/>
                  </a:outerShdw>
                </a:effectLst>
                <a:uLnTx/>
                <a:uFillTx/>
                <a:latin typeface="楷体_GB2312" pitchFamily="49" charset="-122"/>
                <a:ea typeface="楷体_GB2312" pitchFamily="49" charset="-122"/>
                <a:cs typeface="+mn-cs"/>
              </a:endParaRPr>
            </a:p>
          </p:txBody>
        </p:sp>
      </p:grpSp>
      <p:sp>
        <p:nvSpPr>
          <p:cNvPr id="29701" name="Text Box 5"/>
          <p:cNvSpPr txBox="1"/>
          <p:nvPr/>
        </p:nvSpPr>
        <p:spPr>
          <a:xfrm>
            <a:off x="458788" y="1905000"/>
            <a:ext cx="8523288" cy="1311275"/>
          </a:xfrm>
          <a:prstGeom prst="rect">
            <a:avLst/>
          </a:prstGeom>
          <a:noFill/>
          <a:ln w="9525">
            <a:noFill/>
            <a:miter/>
          </a:ln>
          <a:effectLst>
            <a:outerShdw dist="35921" dir="2699999" algn="ctr" rotWithShape="0">
              <a:srgbClr val="FFFFCC"/>
            </a:outerShdw>
          </a:effectLst>
        </p:spPr>
        <p:txBody>
          <a:bodyPr wrap="none">
            <a:spAutoFit/>
          </a:bodyPr>
          <a:lstStyle/>
          <a:p>
            <a:pPr marR="0" defTabSz="914400" eaLnBrk="0" hangingPunct="0">
              <a:spcBef>
                <a:spcPct val="20000"/>
              </a:spcBef>
              <a:buClrTx/>
              <a:buSzTx/>
              <a:defRPr/>
            </a:pPr>
            <a:endParaRPr kumimoji="0" lang="en-US" altLang="zh-CN" sz="3600" b="1" kern="1200" cap="none" spc="0" normalizeH="0" baseline="0" noProof="0">
              <a:effectLst>
                <a:outerShdw blurRad="38100" dist="38100" dir="2700000" algn="tl">
                  <a:srgbClr val="C0C0C0"/>
                </a:outerShdw>
              </a:effectLst>
              <a:latin typeface="Times New Roman" panose="02020603050405020304" pitchFamily="18" charset="0"/>
              <a:ea typeface="黑体" panose="02010609060101010101" pitchFamily="49" charset="-122"/>
              <a:cs typeface="+mn-cs"/>
            </a:endParaRPr>
          </a:p>
          <a:p>
            <a:pPr marR="0" defTabSz="914400" eaLnBrk="0" hangingPunct="0">
              <a:spcBef>
                <a:spcPct val="20000"/>
              </a:spcBef>
              <a:buClrTx/>
              <a:buSzTx/>
              <a:defRPr/>
            </a:pPr>
            <a:r>
              <a:rPr kumimoji="0" lang="zh-CN" altLang="en-US" sz="3600" b="1" kern="1200" cap="none" spc="0" normalizeH="0" baseline="0" noProof="0">
                <a:effectLst>
                  <a:outerShdw blurRad="38100" dist="38100" dir="2700000" algn="tl">
                    <a:srgbClr val="C0C0C0"/>
                  </a:outerShdw>
                </a:effectLst>
                <a:latin typeface="Times New Roman" panose="02020603050405020304" pitchFamily="18" charset="0"/>
                <a:ea typeface="黑体" panose="02010609060101010101" pitchFamily="49" charset="-122"/>
                <a:cs typeface="+mn-cs"/>
              </a:rPr>
              <a:t>一是拉开了国防和军队现代化建设的序幕</a:t>
            </a:r>
          </a:p>
        </p:txBody>
      </p:sp>
      <p:sp>
        <p:nvSpPr>
          <p:cNvPr id="29702" name="Text Box 6"/>
          <p:cNvSpPr txBox="1"/>
          <p:nvPr/>
        </p:nvSpPr>
        <p:spPr>
          <a:xfrm>
            <a:off x="460375" y="2787650"/>
            <a:ext cx="8059738" cy="1311275"/>
          </a:xfrm>
          <a:prstGeom prst="rect">
            <a:avLst/>
          </a:prstGeom>
          <a:noFill/>
          <a:ln w="9525">
            <a:noFill/>
            <a:miter/>
          </a:ln>
          <a:effectLst>
            <a:outerShdw dist="35921" dir="2699999" algn="ctr" rotWithShape="0">
              <a:srgbClr val="FFFFCC"/>
            </a:outerShdw>
          </a:effectLst>
        </p:spPr>
        <p:txBody>
          <a:bodyPr wrap="none">
            <a:spAutoFit/>
          </a:bodyPr>
          <a:lstStyle/>
          <a:p>
            <a:pPr marR="0" defTabSz="914400" eaLnBrk="0" hangingPunct="0">
              <a:spcBef>
                <a:spcPct val="20000"/>
              </a:spcBef>
              <a:buClrTx/>
              <a:buSzTx/>
              <a:defRPr/>
            </a:pPr>
            <a:endParaRPr kumimoji="0" lang="en-US" altLang="zh-CN" sz="3600" b="1" kern="1200" cap="none" spc="0" normalizeH="0" baseline="0" noProof="0">
              <a:effectLst>
                <a:outerShdw blurRad="38100" dist="38100" dir="2700000" algn="tl">
                  <a:srgbClr val="C0C0C0"/>
                </a:outerShdw>
              </a:effectLst>
              <a:latin typeface="Times New Roman" panose="02020603050405020304" pitchFamily="18" charset="0"/>
              <a:ea typeface="黑体" panose="02010609060101010101" pitchFamily="49" charset="-122"/>
              <a:cs typeface="+mn-cs"/>
            </a:endParaRPr>
          </a:p>
          <a:p>
            <a:pPr marR="0" defTabSz="914400" eaLnBrk="0" hangingPunct="0">
              <a:spcBef>
                <a:spcPct val="20000"/>
              </a:spcBef>
              <a:buClrTx/>
              <a:buSzTx/>
              <a:defRPr/>
            </a:pPr>
            <a:r>
              <a:rPr kumimoji="0" lang="zh-CN" altLang="en-US" sz="3600" b="1" kern="1200" cap="none" spc="0" normalizeH="0" baseline="0" noProof="0">
                <a:effectLst>
                  <a:outerShdw blurRad="38100" dist="38100" dir="2700000" algn="tl">
                    <a:srgbClr val="C0C0C0"/>
                  </a:outerShdw>
                </a:effectLst>
                <a:latin typeface="Times New Roman" panose="02020603050405020304" pitchFamily="18" charset="0"/>
                <a:ea typeface="黑体" panose="02010609060101010101" pitchFamily="49" charset="-122"/>
                <a:cs typeface="+mn-cs"/>
              </a:rPr>
              <a:t>二是确立了国防现代化是国家奋斗目标</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afterEffect">
                                  <p:stCondLst>
                                    <p:cond delay="0"/>
                                  </p:stCondLst>
                                  <p:childTnLst>
                                    <p:set>
                                      <p:cBhvr>
                                        <p:cTn id="6" dur="indefinite" fill="hold">
                                          <p:stCondLst>
                                            <p:cond delay="0"/>
                                          </p:stCondLst>
                                        </p:cTn>
                                        <p:tgtEl>
                                          <p:spTgt spid="29702"/>
                                        </p:tgtEl>
                                        <p:attrNameLst>
                                          <p:attrName>style.visibility</p:attrName>
                                        </p:attrNameLst>
                                      </p:cBhvr>
                                      <p:to>
                                        <p:strVal val="visible"/>
                                      </p:to>
                                    </p:set>
                                    <p:animEffect transition="in" filter="slide(fromLeft)">
                                      <p:cBhvr>
                                        <p:cTn id="7" dur="500"/>
                                        <p:tgtEl>
                                          <p:spTgt spid="297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702"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ext Box 2"/>
          <p:cNvSpPr txBox="1"/>
          <p:nvPr/>
        </p:nvSpPr>
        <p:spPr>
          <a:xfrm>
            <a:off x="533400" y="1066800"/>
            <a:ext cx="7769225" cy="914400"/>
          </a:xfrm>
          <a:prstGeom prst="rect">
            <a:avLst/>
          </a:prstGeom>
          <a:noFill/>
          <a:ln w="9525">
            <a:noFill/>
            <a:miter/>
          </a:ln>
        </p:spPr>
        <p:txBody>
          <a:bodyPr>
            <a:spAutoFit/>
          </a:bodyPr>
          <a:lstStyle/>
          <a:p>
            <a:pPr marR="0" algn="ctr" defTabSz="914400" eaLnBrk="0" hangingPunct="0">
              <a:spcBef>
                <a:spcPct val="20000"/>
              </a:spcBef>
              <a:buClrTx/>
              <a:buSzTx/>
              <a:defRPr/>
            </a:pPr>
            <a:r>
              <a:rPr kumimoji="0" lang="en-US" altLang="zh-CN" sz="5400" b="1" kern="1200" cap="none" spc="0" normalizeH="0" baseline="0" noProof="0">
                <a:solidFill>
                  <a:schemeClr val="tx2"/>
                </a:solidFill>
                <a:effectLst>
                  <a:outerShdw blurRad="38100" dist="38100" dir="2700000" algn="tl">
                    <a:srgbClr val="C0C0C0"/>
                  </a:outerShdw>
                </a:effectLst>
                <a:latin typeface="黑体" panose="02010609060101010101" pitchFamily="49" charset="-122"/>
                <a:ea typeface="黑体" panose="02010609060101010101" pitchFamily="49" charset="-122"/>
                <a:cs typeface="+mn-cs"/>
              </a:rPr>
              <a:t>1954</a:t>
            </a:r>
            <a:r>
              <a:rPr kumimoji="0" lang="zh-CN" altLang="en-US" sz="5400" b="1" kern="1200" cap="none" spc="0" normalizeH="0" baseline="0" noProof="0">
                <a:solidFill>
                  <a:schemeClr val="tx2"/>
                </a:solidFill>
                <a:effectLst>
                  <a:outerShdw blurRad="38100" dist="38100" dir="2700000" algn="tl">
                    <a:srgbClr val="C0C0C0"/>
                  </a:outerShdw>
                </a:effectLst>
                <a:latin typeface="黑体" panose="02010609060101010101" pitchFamily="49" charset="-122"/>
                <a:ea typeface="黑体" panose="02010609060101010101" pitchFamily="49" charset="-122"/>
                <a:cs typeface="+mn-cs"/>
              </a:rPr>
              <a:t>年：第一部</a:t>
            </a:r>
            <a:r>
              <a:rPr kumimoji="0" lang="en-US" altLang="zh-CN" sz="5400" b="1" kern="1200" cap="none" spc="0" normalizeH="0" baseline="0" noProof="0">
                <a:solidFill>
                  <a:schemeClr val="tx2"/>
                </a:solidFill>
                <a:effectLst>
                  <a:outerShdw blurRad="38100" dist="38100" dir="2700000" algn="tl">
                    <a:srgbClr val="C0C0C0"/>
                  </a:outerShdw>
                </a:effectLst>
                <a:latin typeface="黑体" panose="02010609060101010101" pitchFamily="49" charset="-122"/>
                <a:ea typeface="黑体" panose="02010609060101010101" pitchFamily="49" charset="-122"/>
                <a:cs typeface="+mn-cs"/>
              </a:rPr>
              <a:t>《</a:t>
            </a:r>
            <a:r>
              <a:rPr kumimoji="0" lang="zh-CN" altLang="en-US" sz="5400" b="1" kern="1200" cap="none" spc="0" normalizeH="0" baseline="0" noProof="0">
                <a:solidFill>
                  <a:schemeClr val="tx2"/>
                </a:solidFill>
                <a:effectLst>
                  <a:outerShdw blurRad="38100" dist="38100" dir="2700000" algn="tl">
                    <a:srgbClr val="C0C0C0"/>
                  </a:outerShdw>
                </a:effectLst>
                <a:latin typeface="黑体" panose="02010609060101010101" pitchFamily="49" charset="-122"/>
                <a:ea typeface="黑体" panose="02010609060101010101" pitchFamily="49" charset="-122"/>
                <a:cs typeface="+mn-cs"/>
              </a:rPr>
              <a:t>宪法</a:t>
            </a:r>
            <a:r>
              <a:rPr kumimoji="0" lang="en-US" altLang="zh-CN" sz="5400" b="1" kern="1200" cap="none" spc="0" normalizeH="0" baseline="0" noProof="0">
                <a:solidFill>
                  <a:schemeClr val="tx2"/>
                </a:solidFill>
                <a:effectLst>
                  <a:outerShdw blurRad="38100" dist="38100" dir="2700000" algn="tl">
                    <a:srgbClr val="C0C0C0"/>
                  </a:outerShdw>
                </a:effectLst>
                <a:latin typeface="黑体" panose="02010609060101010101" pitchFamily="49" charset="-122"/>
                <a:ea typeface="黑体" panose="02010609060101010101" pitchFamily="49" charset="-122"/>
                <a:cs typeface="+mn-cs"/>
              </a:rPr>
              <a:t>》</a:t>
            </a:r>
          </a:p>
        </p:txBody>
      </p:sp>
      <p:grpSp>
        <p:nvGrpSpPr>
          <p:cNvPr id="2" name="Group 3"/>
          <p:cNvGrpSpPr/>
          <p:nvPr/>
        </p:nvGrpSpPr>
        <p:grpSpPr>
          <a:xfrm>
            <a:off x="763588" y="2362200"/>
            <a:ext cx="7766050" cy="2590800"/>
            <a:chOff x="0" y="0"/>
            <a:chExt cx="4892" cy="1632"/>
          </a:xfrm>
        </p:grpSpPr>
        <p:sp>
          <p:nvSpPr>
            <p:cNvPr id="30724" name="Text Box 4"/>
            <p:cNvSpPr txBox="1"/>
            <p:nvPr/>
          </p:nvSpPr>
          <p:spPr>
            <a:xfrm>
              <a:off x="1" y="0"/>
              <a:ext cx="2286" cy="576"/>
            </a:xfrm>
            <a:prstGeom prst="rect">
              <a:avLst/>
            </a:prstGeom>
            <a:noFill/>
            <a:ln w="9525">
              <a:noFill/>
              <a:miter/>
            </a:ln>
          </p:spPr>
          <p:txBody>
            <a:bodyPr wrap="none">
              <a:spAutoFit/>
            </a:bodyPr>
            <a:lstStyle/>
            <a:p>
              <a:pPr marR="0" algn="ctr" defTabSz="914400" eaLnBrk="0" hangingPunct="0">
                <a:spcBef>
                  <a:spcPct val="20000"/>
                </a:spcBef>
                <a:buClrTx/>
                <a:buSzTx/>
                <a:defRPr/>
              </a:pPr>
              <a:r>
                <a:rPr kumimoji="0" lang="zh-CN" altLang="en-US" sz="5400" b="1" kern="1200" cap="none" spc="0" normalizeH="0" baseline="0" noProof="0">
                  <a:effectLst>
                    <a:outerShdw blurRad="38100" dist="38100" dir="2700000" algn="tl">
                      <a:srgbClr val="C0C0C0"/>
                    </a:outerShdw>
                  </a:effectLst>
                  <a:latin typeface="Times New Roman" panose="02020603050405020304" pitchFamily="18" charset="0"/>
                  <a:ea typeface="隶书" panose="02010509060101010101" pitchFamily="49" charset="-122"/>
                  <a:cs typeface="+mn-cs"/>
                </a:rPr>
                <a:t>工业现代化</a:t>
              </a:r>
            </a:p>
          </p:txBody>
        </p:sp>
        <p:sp>
          <p:nvSpPr>
            <p:cNvPr id="30725" name="Text Box 5"/>
            <p:cNvSpPr txBox="1"/>
            <p:nvPr/>
          </p:nvSpPr>
          <p:spPr>
            <a:xfrm>
              <a:off x="2606" y="0"/>
              <a:ext cx="2286" cy="576"/>
            </a:xfrm>
            <a:prstGeom prst="rect">
              <a:avLst/>
            </a:prstGeom>
            <a:noFill/>
            <a:ln w="9525">
              <a:noFill/>
              <a:miter/>
            </a:ln>
          </p:spPr>
          <p:txBody>
            <a:bodyPr wrap="none">
              <a:spAutoFit/>
            </a:bodyPr>
            <a:lstStyle/>
            <a:p>
              <a:pPr marR="0" algn="ctr" defTabSz="914400" eaLnBrk="0" hangingPunct="0">
                <a:spcBef>
                  <a:spcPct val="20000"/>
                </a:spcBef>
                <a:buClrTx/>
                <a:buSzTx/>
                <a:defRPr/>
              </a:pPr>
              <a:r>
                <a:rPr kumimoji="0" lang="zh-CN" altLang="en-US" sz="5400" b="1" kern="1200" cap="none" spc="0" normalizeH="0" baseline="0" noProof="0">
                  <a:effectLst>
                    <a:outerShdw blurRad="38100" dist="38100" dir="2700000" algn="tl">
                      <a:srgbClr val="C0C0C0"/>
                    </a:outerShdw>
                  </a:effectLst>
                  <a:latin typeface="Times New Roman" panose="02020603050405020304" pitchFamily="18" charset="0"/>
                  <a:ea typeface="隶书" panose="02010509060101010101" pitchFamily="49" charset="-122"/>
                  <a:cs typeface="+mn-cs"/>
                </a:rPr>
                <a:t>农业现代化</a:t>
              </a:r>
            </a:p>
          </p:txBody>
        </p:sp>
        <p:sp>
          <p:nvSpPr>
            <p:cNvPr id="30726" name="Text Box 6"/>
            <p:cNvSpPr txBox="1"/>
            <p:nvPr/>
          </p:nvSpPr>
          <p:spPr>
            <a:xfrm>
              <a:off x="0" y="1056"/>
              <a:ext cx="2286" cy="576"/>
            </a:xfrm>
            <a:prstGeom prst="rect">
              <a:avLst/>
            </a:prstGeom>
            <a:noFill/>
            <a:ln w="9525">
              <a:noFill/>
              <a:miter/>
            </a:ln>
          </p:spPr>
          <p:txBody>
            <a:bodyPr wrap="none">
              <a:spAutoFit/>
            </a:bodyPr>
            <a:lstStyle/>
            <a:p>
              <a:pPr marR="0" algn="ctr" defTabSz="914400" eaLnBrk="0" hangingPunct="0">
                <a:spcBef>
                  <a:spcPct val="20000"/>
                </a:spcBef>
                <a:buClrTx/>
                <a:buSzTx/>
                <a:defRPr/>
              </a:pPr>
              <a:r>
                <a:rPr kumimoji="0" lang="zh-CN" altLang="en-US" sz="5400" b="1" kern="1200" cap="none" spc="0" normalizeH="0" baseline="0" noProof="0">
                  <a:effectLst>
                    <a:outerShdw blurRad="38100" dist="38100" dir="2700000" algn="tl">
                      <a:srgbClr val="C0C0C0"/>
                    </a:outerShdw>
                  </a:effectLst>
                  <a:latin typeface="Times New Roman" panose="02020603050405020304" pitchFamily="18" charset="0"/>
                  <a:ea typeface="隶书" panose="02010509060101010101" pitchFamily="49" charset="-122"/>
                  <a:cs typeface="+mn-cs"/>
                </a:rPr>
                <a:t>国防现代化</a:t>
              </a:r>
            </a:p>
          </p:txBody>
        </p:sp>
        <p:sp>
          <p:nvSpPr>
            <p:cNvPr id="30727" name="Text Box 7"/>
            <p:cNvSpPr txBox="1"/>
            <p:nvPr/>
          </p:nvSpPr>
          <p:spPr>
            <a:xfrm>
              <a:off x="2605" y="1056"/>
              <a:ext cx="2286" cy="576"/>
            </a:xfrm>
            <a:prstGeom prst="rect">
              <a:avLst/>
            </a:prstGeom>
            <a:noFill/>
            <a:ln w="9525">
              <a:noFill/>
              <a:miter/>
            </a:ln>
          </p:spPr>
          <p:txBody>
            <a:bodyPr wrap="none">
              <a:spAutoFit/>
            </a:bodyPr>
            <a:lstStyle/>
            <a:p>
              <a:pPr marR="0" algn="ctr" defTabSz="914400" eaLnBrk="0" hangingPunct="0">
                <a:spcBef>
                  <a:spcPct val="20000"/>
                </a:spcBef>
                <a:buClrTx/>
                <a:buSzTx/>
                <a:defRPr/>
              </a:pPr>
              <a:r>
                <a:rPr kumimoji="0" lang="zh-CN" altLang="en-US" sz="5400" b="1" kern="1200" cap="none" spc="0" normalizeH="0" baseline="0" noProof="0">
                  <a:effectLst>
                    <a:outerShdw blurRad="38100" dist="38100" dir="2700000" algn="tl">
                      <a:srgbClr val="C0C0C0"/>
                    </a:outerShdw>
                  </a:effectLst>
                  <a:latin typeface="Times New Roman" panose="02020603050405020304" pitchFamily="18" charset="0"/>
                  <a:ea typeface="隶书" panose="02010509060101010101" pitchFamily="49" charset="-122"/>
                  <a:cs typeface="+mn-cs"/>
                </a:rPr>
                <a:t>科技现代化</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grpId="0" nodeType="afterEffect">
                                  <p:stCondLst>
                                    <p:cond delay="0"/>
                                  </p:stCondLst>
                                  <p:childTnLst>
                                    <p:set>
                                      <p:cBhvr>
                                        <p:cTn id="6" dur="indefinite" fill="hold">
                                          <p:stCondLst>
                                            <p:cond delay="0"/>
                                          </p:stCondLst>
                                        </p:cTn>
                                        <p:tgtEl>
                                          <p:spTgt spid="30722"/>
                                        </p:tgtEl>
                                        <p:attrNameLst>
                                          <p:attrName>style.visibility</p:attrName>
                                        </p:attrNameLst>
                                      </p:cBhvr>
                                      <p:to>
                                        <p:strVal val="visible"/>
                                      </p:to>
                                    </p:set>
                                    <p:anim calcmode="lin" valueType="num">
                                      <p:cBhvr>
                                        <p:cTn id="7" dur="500" fill="hold"/>
                                        <p:tgtEl>
                                          <p:spTgt spid="30722"/>
                                        </p:tgtEl>
                                        <p:attrNameLst>
                                          <p:attrName>ppt_w</p:attrName>
                                        </p:attrNameLst>
                                      </p:cBhvr>
                                      <p:tavLst>
                                        <p:tav tm="0">
                                          <p:val>
                                            <p:fltVal val="0"/>
                                          </p:val>
                                        </p:tav>
                                        <p:tav tm="100000">
                                          <p:val>
                                            <p:strVal val="#ppt_w"/>
                                          </p:val>
                                        </p:tav>
                                      </p:tavLst>
                                    </p:anim>
                                    <p:anim calcmode="lin" valueType="num">
                                      <p:cBhvr>
                                        <p:cTn id="8" dur="500" fill="hold"/>
                                        <p:tgtEl>
                                          <p:spTgt spid="30722"/>
                                        </p:tgtEl>
                                        <p:attrNameLst>
                                          <p:attrName>ppt_h</p:attrName>
                                        </p:attrNameLst>
                                      </p:cBhvr>
                                      <p:tavLst>
                                        <p:tav tm="0">
                                          <p:val>
                                            <p:strVal val="#ppt_h"/>
                                          </p:val>
                                        </p:tav>
                                        <p:tav tm="100000">
                                          <p:val>
                                            <p:strVal val="#ppt_h"/>
                                          </p:val>
                                        </p:tav>
                                      </p:tavLst>
                                    </p:anim>
                                  </p:childTnLst>
                                </p:cTn>
                              </p:par>
                            </p:childTnLst>
                          </p:cTn>
                        </p:par>
                        <p:par>
                          <p:cTn id="9" fill="hold">
                            <p:stCondLst>
                              <p:cond delay="500"/>
                            </p:stCondLst>
                            <p:childTnLst>
                              <p:par>
                                <p:cTn id="10" presetID="4" presetClass="entr" presetSubtype="32" fill="hold" nodeType="afterEffect">
                                  <p:stCondLst>
                                    <p:cond delay="0"/>
                                  </p:stCondLst>
                                  <p:childTnLst>
                                    <p:set>
                                      <p:cBhvr>
                                        <p:cTn id="11" dur="indefinite" fill="hold">
                                          <p:stCondLst>
                                            <p:cond delay="0"/>
                                          </p:stCondLst>
                                        </p:cTn>
                                        <p:tgtEl>
                                          <p:spTgt spid="2"/>
                                        </p:tgtEl>
                                        <p:attrNameLst>
                                          <p:attrName>style.visibility</p:attrName>
                                        </p:attrNameLst>
                                      </p:cBhvr>
                                      <p:to>
                                        <p:strVal val="visible"/>
                                      </p:to>
                                    </p:set>
                                    <p:animEffect transition="in" filter="box(out)">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2"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2225" name="Group 2"/>
          <p:cNvGrpSpPr/>
          <p:nvPr/>
        </p:nvGrpSpPr>
        <p:grpSpPr>
          <a:xfrm>
            <a:off x="692150" y="990600"/>
            <a:ext cx="8509000" cy="708025"/>
            <a:chOff x="0" y="0"/>
            <a:chExt cx="5360" cy="446"/>
          </a:xfrm>
        </p:grpSpPr>
        <p:sp>
          <p:nvSpPr>
            <p:cNvPr id="31747" name="Text Box 3"/>
            <p:cNvSpPr txBox="1"/>
            <p:nvPr/>
          </p:nvSpPr>
          <p:spPr>
            <a:xfrm>
              <a:off x="0" y="0"/>
              <a:ext cx="3682" cy="446"/>
            </a:xfrm>
            <a:prstGeom prst="rect">
              <a:avLst/>
            </a:prstGeom>
            <a:noFill/>
            <a:ln w="9525">
              <a:noFill/>
              <a:miter/>
            </a:ln>
          </p:spPr>
          <p:txBody>
            <a:bodyPr wrap="none">
              <a:spAutoFit/>
            </a:bodyPr>
            <a:lstStyle/>
            <a:p>
              <a:pPr marR="0" defTabSz="914400" eaLnBrk="0" hangingPunct="0">
                <a:spcBef>
                  <a:spcPct val="20000"/>
                </a:spcBef>
                <a:buClrTx/>
                <a:buSzTx/>
                <a:defRPr/>
              </a:pPr>
              <a:r>
                <a:rPr kumimoji="0" lang="zh-CN" altLang="en-US" sz="4000" b="1" kern="1200" cap="none" spc="0" normalizeH="0" baseline="0" noProof="0">
                  <a:solidFill>
                    <a:schemeClr val="tx2"/>
                  </a:solidFill>
                  <a:effectLst>
                    <a:outerShdw blurRad="38100" dist="38100" dir="2700000" algn="tl">
                      <a:srgbClr val="C0C0C0"/>
                    </a:outerShdw>
                  </a:effectLst>
                  <a:latin typeface="楷体_GB2312" pitchFamily="49" charset="-122"/>
                  <a:ea typeface="楷体_GB2312" pitchFamily="49" charset="-122"/>
                  <a:cs typeface="+mn-cs"/>
                </a:rPr>
                <a:t>第二阶段：全面建设时期</a:t>
              </a:r>
            </a:p>
          </p:txBody>
        </p:sp>
        <p:sp>
          <p:nvSpPr>
            <p:cNvPr id="31748" name="Rectangle 4"/>
            <p:cNvSpPr/>
            <p:nvPr/>
          </p:nvSpPr>
          <p:spPr>
            <a:xfrm>
              <a:off x="3294" y="67"/>
              <a:ext cx="2066" cy="368"/>
            </a:xfrm>
            <a:prstGeom prst="rect">
              <a:avLst/>
            </a:prstGeom>
            <a:noFill/>
            <a:ln w="9525">
              <a:noFill/>
              <a:miter/>
            </a:ln>
          </p:spPr>
          <p:txBody>
            <a:bodyPr wrap="none">
              <a:spAutoFit/>
            </a:body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kumimoji="0" lang="zh-CN" altLang="en-US" sz="3200" b="1" i="0" u="none" strike="noStrike" kern="1200" cap="none" spc="0" normalizeH="0" baseline="0" noProof="1">
                  <a:ln>
                    <a:noFill/>
                  </a:ln>
                  <a:solidFill>
                    <a:schemeClr val="tx2"/>
                  </a:solidFill>
                  <a:effectLst>
                    <a:outerShdw blurRad="38100" dist="38100" dir="2700000">
                      <a:srgbClr val="C0C0C0"/>
                    </a:outerShdw>
                  </a:effectLst>
                  <a:uLnTx/>
                  <a:uFillTx/>
                  <a:latin typeface="楷体_GB2312" pitchFamily="49" charset="-122"/>
                  <a:ea typeface="楷体_GB2312" pitchFamily="49" charset="-122"/>
                  <a:cs typeface="+mn-ea"/>
                </a:rPr>
                <a:t> （</a:t>
              </a:r>
              <a:r>
                <a:rPr kumimoji="0" lang="en-US" altLang="x-none" sz="3200" b="1" i="0" u="none" strike="noStrike" kern="1200" cap="none" spc="0" normalizeH="0" baseline="0" noProof="1">
                  <a:ln>
                    <a:noFill/>
                  </a:ln>
                  <a:solidFill>
                    <a:schemeClr val="tx2"/>
                  </a:solidFill>
                  <a:effectLst>
                    <a:outerShdw blurRad="38100" dist="38100" dir="2700000">
                      <a:srgbClr val="C0C0C0"/>
                    </a:outerShdw>
                  </a:effectLst>
                  <a:uLnTx/>
                  <a:uFillTx/>
                  <a:latin typeface="楷体_GB2312" pitchFamily="49" charset="-122"/>
                  <a:ea typeface="楷体_GB2312" pitchFamily="49" charset="-122"/>
                  <a:cs typeface="+mn-ea"/>
                </a:rPr>
                <a:t>1954</a:t>
              </a:r>
              <a:r>
                <a:rPr kumimoji="0" lang="en-US" altLang="x-none" sz="3200" b="1" i="0" u="none" strike="noStrike" kern="1200" cap="none" spc="0" normalizeH="0" baseline="0" noProof="1">
                  <a:ln>
                    <a:noFill/>
                  </a:ln>
                  <a:solidFill>
                    <a:schemeClr val="tx2"/>
                  </a:solidFill>
                  <a:effectLst>
                    <a:outerShdw blurRad="38100" dist="38100" dir="2700000">
                      <a:srgbClr val="C0C0C0"/>
                    </a:outerShdw>
                  </a:effectLst>
                  <a:uLnTx/>
                  <a:uFillTx/>
                  <a:latin typeface="Times New Roman" panose="02020603050405020304" pitchFamily="18" charset="0"/>
                  <a:ea typeface="楷体_GB2312" pitchFamily="49" charset="-122"/>
                  <a:cs typeface="+mn-ea"/>
                </a:rPr>
                <a:t>—</a:t>
              </a:r>
              <a:r>
                <a:rPr kumimoji="0" lang="en-US" altLang="x-none" sz="3200" b="1" i="0" u="none" strike="noStrike" kern="1200" cap="none" spc="0" normalizeH="0" baseline="0" noProof="1">
                  <a:ln>
                    <a:noFill/>
                  </a:ln>
                  <a:solidFill>
                    <a:schemeClr val="tx2"/>
                  </a:solidFill>
                  <a:effectLst>
                    <a:outerShdw blurRad="38100" dist="38100" dir="2700000">
                      <a:srgbClr val="C0C0C0"/>
                    </a:outerShdw>
                  </a:effectLst>
                  <a:uLnTx/>
                  <a:uFillTx/>
                  <a:latin typeface="楷体_GB2312" pitchFamily="49" charset="-122"/>
                  <a:ea typeface="楷体_GB2312" pitchFamily="49" charset="-122"/>
                  <a:cs typeface="+mn-ea"/>
                </a:rPr>
                <a:t>1965</a:t>
              </a:r>
              <a:r>
                <a:rPr kumimoji="0" lang="zh-CN" altLang="en-US" sz="3200" b="1" i="0" u="none" strike="noStrike" kern="1200" cap="none" spc="0" normalizeH="0" baseline="0" noProof="1">
                  <a:ln>
                    <a:noFill/>
                  </a:ln>
                  <a:solidFill>
                    <a:schemeClr val="tx2"/>
                  </a:solidFill>
                  <a:effectLst>
                    <a:outerShdw blurRad="38100" dist="38100" dir="2700000">
                      <a:srgbClr val="C0C0C0"/>
                    </a:outerShdw>
                  </a:effectLst>
                  <a:uLnTx/>
                  <a:uFillTx/>
                  <a:latin typeface="楷体_GB2312" pitchFamily="49" charset="-122"/>
                  <a:ea typeface="楷体_GB2312" pitchFamily="49" charset="-122"/>
                  <a:cs typeface="+mn-ea"/>
                </a:rPr>
                <a:t>）</a:t>
              </a:r>
              <a:endParaRPr kumimoji="0" lang="zh-CN" altLang="en-US" sz="3200" b="1" i="0" u="none" strike="noStrike" kern="1200" cap="none" spc="0" normalizeH="0" baseline="0" noProof="1">
                <a:ln>
                  <a:noFill/>
                </a:ln>
                <a:solidFill>
                  <a:schemeClr val="tx2"/>
                </a:solidFill>
                <a:effectLst>
                  <a:outerShdw blurRad="38100" dist="38100" dir="2700000">
                    <a:srgbClr val="C0C0C0"/>
                  </a:outerShdw>
                </a:effectLst>
                <a:uLnTx/>
                <a:uFillTx/>
                <a:latin typeface="楷体_GB2312" pitchFamily="49" charset="-122"/>
                <a:ea typeface="楷体_GB2312" pitchFamily="49" charset="-122"/>
                <a:cs typeface="+mn-cs"/>
              </a:endParaRPr>
            </a:p>
          </p:txBody>
        </p:sp>
      </p:grpSp>
      <p:sp>
        <p:nvSpPr>
          <p:cNvPr id="31749" name="Text Box 5"/>
          <p:cNvSpPr txBox="1"/>
          <p:nvPr/>
        </p:nvSpPr>
        <p:spPr>
          <a:xfrm>
            <a:off x="701675" y="1905000"/>
            <a:ext cx="8442325" cy="641350"/>
          </a:xfrm>
          <a:prstGeom prst="rect">
            <a:avLst/>
          </a:prstGeom>
          <a:noFill/>
          <a:ln w="9525">
            <a:noFill/>
            <a:miter/>
          </a:ln>
          <a:effectLst>
            <a:outerShdw dist="35921" dir="2699999" algn="ctr" rotWithShape="0">
              <a:srgbClr val="FFFFCC"/>
            </a:outerShdw>
          </a:effectLst>
        </p:spPr>
        <p:txBody>
          <a:bodyPr wrap="none">
            <a:spAutoFit/>
          </a:bodyPr>
          <a:lstStyle/>
          <a:p>
            <a:pPr marR="0" defTabSz="914400" eaLnBrk="0" hangingPunct="0">
              <a:spcBef>
                <a:spcPct val="20000"/>
              </a:spcBef>
              <a:buClrTx/>
              <a:buSzTx/>
              <a:defRPr/>
            </a:pPr>
            <a:r>
              <a:rPr kumimoji="0" lang="zh-CN" altLang="en-US" sz="3600" b="1" kern="1200" cap="none" spc="0" normalizeH="0" baseline="0" noProof="0">
                <a:effectLst>
                  <a:outerShdw blurRad="38100" dist="38100" dir="2700000" algn="tl">
                    <a:srgbClr val="C0C0C0"/>
                  </a:outerShdw>
                </a:effectLst>
                <a:latin typeface="Times New Roman" panose="02020603050405020304" pitchFamily="18" charset="0"/>
                <a:ea typeface="黑体" panose="02010609060101010101" pitchFamily="49" charset="-122"/>
                <a:cs typeface="+mn-cs"/>
              </a:rPr>
              <a:t>一是拉开了国防和军队现代化建设的序幕</a:t>
            </a:r>
          </a:p>
        </p:txBody>
      </p:sp>
      <p:sp>
        <p:nvSpPr>
          <p:cNvPr id="31750" name="Text Box 6"/>
          <p:cNvSpPr txBox="1"/>
          <p:nvPr/>
        </p:nvSpPr>
        <p:spPr>
          <a:xfrm>
            <a:off x="762000" y="2819400"/>
            <a:ext cx="7983538" cy="641350"/>
          </a:xfrm>
          <a:prstGeom prst="rect">
            <a:avLst/>
          </a:prstGeom>
          <a:noFill/>
          <a:ln w="9525">
            <a:noFill/>
            <a:miter/>
          </a:ln>
          <a:effectLst>
            <a:outerShdw dist="35921" dir="2699999" algn="ctr" rotWithShape="0">
              <a:srgbClr val="FFFFCC"/>
            </a:outerShdw>
          </a:effectLst>
        </p:spPr>
        <p:txBody>
          <a:bodyPr wrap="none">
            <a:spAutoFit/>
          </a:bodyPr>
          <a:lstStyle/>
          <a:p>
            <a:pPr marR="0" defTabSz="914400" eaLnBrk="0" hangingPunct="0">
              <a:spcBef>
                <a:spcPct val="20000"/>
              </a:spcBef>
              <a:buClrTx/>
              <a:buSzTx/>
              <a:defRPr/>
            </a:pPr>
            <a:r>
              <a:rPr kumimoji="0" lang="zh-CN" altLang="en-US" sz="3600" b="1" kern="1200" cap="none" spc="0" normalizeH="0" baseline="0" noProof="0">
                <a:effectLst>
                  <a:outerShdw blurRad="38100" dist="38100" dir="2700000" algn="tl">
                    <a:srgbClr val="C0C0C0"/>
                  </a:outerShdw>
                </a:effectLst>
                <a:latin typeface="Times New Roman" panose="02020603050405020304" pitchFamily="18" charset="0"/>
                <a:ea typeface="黑体" panose="02010609060101010101" pitchFamily="49" charset="-122"/>
                <a:cs typeface="+mn-cs"/>
              </a:rPr>
              <a:t>二是确立了国防现代化是国家奋斗目标</a:t>
            </a:r>
          </a:p>
        </p:txBody>
      </p:sp>
      <p:sp>
        <p:nvSpPr>
          <p:cNvPr id="31751" name="Text Box 7"/>
          <p:cNvSpPr txBox="1"/>
          <p:nvPr/>
        </p:nvSpPr>
        <p:spPr>
          <a:xfrm>
            <a:off x="762000" y="3657600"/>
            <a:ext cx="7524750" cy="641350"/>
          </a:xfrm>
          <a:prstGeom prst="rect">
            <a:avLst/>
          </a:prstGeom>
          <a:noFill/>
          <a:ln w="9525">
            <a:noFill/>
            <a:miter/>
          </a:ln>
          <a:effectLst>
            <a:outerShdw dist="35921" dir="2699999" algn="ctr" rotWithShape="0">
              <a:srgbClr val="FFFFCC"/>
            </a:outerShdw>
          </a:effectLst>
        </p:spPr>
        <p:txBody>
          <a:bodyPr wrap="none">
            <a:spAutoFit/>
          </a:bodyPr>
          <a:lstStyle/>
          <a:p>
            <a:pPr marR="0" defTabSz="914400" eaLnBrk="0" hangingPunct="0">
              <a:spcBef>
                <a:spcPct val="20000"/>
              </a:spcBef>
              <a:buClrTx/>
              <a:buSzTx/>
              <a:defRPr/>
            </a:pPr>
            <a:r>
              <a:rPr kumimoji="0" lang="zh-CN" altLang="en-US" sz="3600" b="1" kern="1200" cap="none" spc="0" normalizeH="0" baseline="0" noProof="0">
                <a:effectLst>
                  <a:outerShdw blurRad="38100" dist="38100" dir="2700000" algn="tl">
                    <a:srgbClr val="C0C0C0"/>
                  </a:outerShdw>
                </a:effectLst>
                <a:latin typeface="Times New Roman" panose="02020603050405020304" pitchFamily="18" charset="0"/>
                <a:ea typeface="黑体" panose="02010609060101010101" pitchFamily="49" charset="-122"/>
                <a:cs typeface="+mn-cs"/>
              </a:rPr>
              <a:t>三是建立了国防科研和国防工业体系</a:t>
            </a:r>
          </a:p>
        </p:txBody>
      </p:sp>
      <p:sp>
        <p:nvSpPr>
          <p:cNvPr id="52231" name="TextBox 7"/>
          <p:cNvSpPr txBox="1"/>
          <p:nvPr/>
        </p:nvSpPr>
        <p:spPr>
          <a:xfrm>
            <a:off x="304800" y="4876800"/>
            <a:ext cx="5029200" cy="1200150"/>
          </a:xfrm>
          <a:prstGeom prst="rect">
            <a:avLst/>
          </a:prstGeom>
          <a:noFill/>
          <a:ln w="9525">
            <a:noFill/>
          </a:ln>
        </p:spPr>
        <p:txBody>
          <a:bodyPr anchor="t" anchorCtr="0">
            <a:spAutoFit/>
          </a:bodyPr>
          <a:lstStyle/>
          <a:p>
            <a:r>
              <a:rPr lang="zh-CN" altLang="en-US" sz="2400" dirty="0">
                <a:latin typeface="Arial" panose="020B0604020202020204" pitchFamily="34" charset="0"/>
                <a:ea typeface="宋体" panose="02010600030101010101" pitchFamily="2" charset="-122"/>
              </a:rPr>
              <a:t>     </a:t>
            </a:r>
            <a:r>
              <a:rPr lang="zh-CN" altLang="en-US" sz="2400" dirty="0">
                <a:latin typeface="华文楷体" panose="02010600040101010101" pitchFamily="2" charset="-122"/>
                <a:ea typeface="宋体" panose="02010600030101010101" pitchFamily="2" charset="-122"/>
              </a:rPr>
              <a:t>这一时期，毛泽东说出了让那一代科研工作者心潮澎拜的话：“核潜艇，一万年也要搞出来”</a:t>
            </a:r>
          </a:p>
        </p:txBody>
      </p:sp>
      <p:pic>
        <p:nvPicPr>
          <p:cNvPr id="52232" name="Picture 11" descr="C:\Users\dh\Desktop\3k9P-fynwnty4863994.gif"/>
          <p:cNvPicPr>
            <a:picLocks noChangeAspect="1"/>
          </p:cNvPicPr>
          <p:nvPr/>
        </p:nvPicPr>
        <p:blipFill>
          <a:blip r:embed="rId2"/>
          <a:stretch>
            <a:fillRect/>
          </a:stretch>
        </p:blipFill>
        <p:spPr>
          <a:xfrm>
            <a:off x="5522913" y="4298950"/>
            <a:ext cx="2667000" cy="1952625"/>
          </a:xfrm>
          <a:prstGeom prst="rect">
            <a:avLst/>
          </a:prstGeom>
          <a:noFill/>
          <a:ln w="9525">
            <a:noFill/>
          </a:ln>
        </p:spPr>
      </p:pic>
      <p:sp>
        <p:nvSpPr>
          <p:cNvPr id="52233" name="TextBox 9"/>
          <p:cNvSpPr txBox="1"/>
          <p:nvPr/>
        </p:nvSpPr>
        <p:spPr>
          <a:xfrm>
            <a:off x="5522913" y="6251575"/>
            <a:ext cx="2801937" cy="522288"/>
          </a:xfrm>
          <a:prstGeom prst="rect">
            <a:avLst/>
          </a:prstGeom>
          <a:noFill/>
          <a:ln w="9525">
            <a:noFill/>
          </a:ln>
        </p:spPr>
        <p:txBody>
          <a:bodyPr wrap="none" anchor="t" anchorCtr="0">
            <a:spAutoFit/>
          </a:bodyPr>
          <a:lstStyle/>
          <a:p>
            <a:r>
              <a:rPr lang="en-US" altLang="zh-CN" sz="2800" dirty="0">
                <a:latin typeface="Arial" panose="020B0604020202020204" pitchFamily="34" charset="0"/>
                <a:ea typeface="宋体" panose="02010600030101010101" pitchFamily="2" charset="-122"/>
              </a:rPr>
              <a:t>2017</a:t>
            </a:r>
            <a:r>
              <a:rPr lang="zh-CN" altLang="en-US" sz="2800" dirty="0">
                <a:latin typeface="Arial" panose="020B0604020202020204" pitchFamily="34" charset="0"/>
                <a:ea typeface="宋体" panose="02010600030101010101" pitchFamily="2" charset="-122"/>
              </a:rPr>
              <a:t>年</a:t>
            </a:r>
            <a:r>
              <a:rPr lang="en-US" altLang="zh-CN" sz="2800" dirty="0">
                <a:latin typeface="Arial" panose="020B0604020202020204" pitchFamily="34" charset="0"/>
                <a:ea typeface="宋体" panose="02010600030101010101" pitchFamily="2" charset="-122"/>
              </a:rPr>
              <a:t>11</a:t>
            </a:r>
            <a:r>
              <a:rPr lang="zh-CN" altLang="en-US" sz="2800" dirty="0">
                <a:latin typeface="Arial" panose="020B0604020202020204" pitchFamily="34" charset="0"/>
                <a:ea typeface="宋体" panose="02010600030101010101" pitchFamily="2" charset="-122"/>
              </a:rPr>
              <a:t>月</a:t>
            </a:r>
            <a:r>
              <a:rPr lang="en-US" altLang="zh-CN" sz="2800" dirty="0">
                <a:latin typeface="Arial" panose="020B0604020202020204" pitchFamily="34" charset="0"/>
                <a:ea typeface="宋体" panose="02010600030101010101" pitchFamily="2" charset="-122"/>
              </a:rPr>
              <a:t>18</a:t>
            </a:r>
            <a:r>
              <a:rPr lang="zh-CN" altLang="en-US" sz="2800" dirty="0">
                <a:latin typeface="Arial" panose="020B0604020202020204" pitchFamily="34" charset="0"/>
                <a:ea typeface="宋体" panose="02010600030101010101" pitchFamily="2" charset="-122"/>
              </a:rPr>
              <a:t>日</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afterEffect">
                                  <p:stCondLst>
                                    <p:cond delay="0"/>
                                  </p:stCondLst>
                                  <p:childTnLst>
                                    <p:set>
                                      <p:cBhvr>
                                        <p:cTn id="6" dur="indefinite" fill="hold">
                                          <p:stCondLst>
                                            <p:cond delay="0"/>
                                          </p:stCondLst>
                                        </p:cTn>
                                        <p:tgtEl>
                                          <p:spTgt spid="31751"/>
                                        </p:tgtEl>
                                        <p:attrNameLst>
                                          <p:attrName>style.visibility</p:attrName>
                                        </p:attrNameLst>
                                      </p:cBhvr>
                                      <p:to>
                                        <p:strVal val="visible"/>
                                      </p:to>
                                    </p:set>
                                    <p:animEffect transition="in" filter="slide(fromLeft)">
                                      <p:cBhvr>
                                        <p:cTn id="7" dur="500"/>
                                        <p:tgtEl>
                                          <p:spTgt spid="317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51"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49" name="Picture 2" descr="http://res.cjyun.org/a/10008/201711/92760107da927b5e1c8e5922266e0429.jpeg"/>
          <p:cNvPicPr>
            <a:picLocks noChangeAspect="1"/>
          </p:cNvPicPr>
          <p:nvPr/>
        </p:nvPicPr>
        <p:blipFill>
          <a:blip r:embed="rId2"/>
          <a:stretch>
            <a:fillRect/>
          </a:stretch>
        </p:blipFill>
        <p:spPr>
          <a:xfrm>
            <a:off x="228600" y="-457200"/>
            <a:ext cx="4762500" cy="7620000"/>
          </a:xfrm>
          <a:prstGeom prst="rect">
            <a:avLst/>
          </a:prstGeom>
          <a:noFill/>
          <a:ln w="9525">
            <a:noFill/>
          </a:ln>
        </p:spPr>
      </p:pic>
      <p:sp>
        <p:nvSpPr>
          <p:cNvPr id="53250" name="矩形 2"/>
          <p:cNvSpPr/>
          <p:nvPr/>
        </p:nvSpPr>
        <p:spPr>
          <a:xfrm>
            <a:off x="5075238" y="346075"/>
            <a:ext cx="3886200" cy="6184900"/>
          </a:xfrm>
          <a:prstGeom prst="rect">
            <a:avLst/>
          </a:prstGeom>
          <a:noFill/>
          <a:ln w="9525">
            <a:noFill/>
          </a:ln>
        </p:spPr>
        <p:txBody>
          <a:bodyPr anchor="t" anchorCtr="0">
            <a:spAutoFit/>
          </a:bodyPr>
          <a:lstStyle/>
          <a:p>
            <a:r>
              <a:rPr lang="en-US" altLang="zh-CN" b="1" dirty="0">
                <a:latin typeface="Arial" panose="020B0604020202020204" pitchFamily="34" charset="0"/>
                <a:ea typeface="宋体" panose="02010600030101010101" pitchFamily="2" charset="-122"/>
              </a:rPr>
              <a:t>2013</a:t>
            </a:r>
            <a:r>
              <a:rPr lang="zh-CN" altLang="en-US" b="1" dirty="0">
                <a:latin typeface="Arial" panose="020B0604020202020204" pitchFamily="34" charset="0"/>
                <a:ea typeface="宋体" panose="02010600030101010101" pitchFamily="2" charset="-122"/>
              </a:rPr>
              <a:t>年，</a:t>
            </a:r>
            <a:endParaRPr lang="zh-CN" altLang="en-US" dirty="0">
              <a:latin typeface="Arial" panose="020B0604020202020204" pitchFamily="34" charset="0"/>
              <a:ea typeface="宋体" panose="02010600030101010101" pitchFamily="2" charset="-122"/>
            </a:endParaRPr>
          </a:p>
          <a:p>
            <a:r>
              <a:rPr lang="zh-CN" altLang="en-US" b="1" dirty="0">
                <a:latin typeface="Arial" panose="020B0604020202020204" pitchFamily="34" charset="0"/>
                <a:ea typeface="宋体" panose="02010600030101010101" pitchFamily="2" charset="-122"/>
              </a:rPr>
              <a:t>黄旭华被评为“感动中国”十大人物，</a:t>
            </a:r>
            <a:endParaRPr lang="zh-CN" altLang="en-US" dirty="0">
              <a:latin typeface="Arial" panose="020B0604020202020204" pitchFamily="34" charset="0"/>
              <a:ea typeface="宋体" panose="02010600030101010101" pitchFamily="2" charset="-122"/>
            </a:endParaRPr>
          </a:p>
          <a:p>
            <a:r>
              <a:rPr lang="zh-CN" altLang="en-US" b="1" dirty="0">
                <a:latin typeface="Arial" panose="020B0604020202020204" pitchFamily="34" charset="0"/>
                <a:ea typeface="宋体" panose="02010600030101010101" pitchFamily="2" charset="-122"/>
              </a:rPr>
              <a:t>颁奖词是这样写的：</a:t>
            </a:r>
            <a:endParaRPr lang="zh-CN" altLang="en-US" dirty="0">
              <a:latin typeface="Arial" panose="020B0604020202020204" pitchFamily="34" charset="0"/>
              <a:ea typeface="宋体" panose="02010600030101010101" pitchFamily="2" charset="-122"/>
            </a:endParaRPr>
          </a:p>
          <a:p>
            <a:r>
              <a:rPr lang="zh-CN" altLang="en-US" dirty="0">
                <a:latin typeface="Arial" panose="020B0604020202020204" pitchFamily="34" charset="0"/>
                <a:ea typeface="宋体" panose="02010600030101010101" pitchFamily="2" charset="-122"/>
              </a:rPr>
              <a:t>时代到处是惊叹骇浪，你埋下头，</a:t>
            </a:r>
          </a:p>
          <a:p>
            <a:r>
              <a:rPr lang="zh-CN" altLang="en-US" dirty="0">
                <a:latin typeface="Arial" panose="020B0604020202020204" pitchFamily="34" charset="0"/>
                <a:ea typeface="宋体" panose="02010600030101010101" pitchFamily="2" charset="-122"/>
              </a:rPr>
              <a:t>甘心做沉默的砥柱；</a:t>
            </a:r>
          </a:p>
          <a:p>
            <a:r>
              <a:rPr lang="zh-CN" altLang="en-US" dirty="0">
                <a:latin typeface="Arial" panose="020B0604020202020204" pitchFamily="34" charset="0"/>
                <a:ea typeface="宋体" panose="02010600030101010101" pitchFamily="2" charset="-122"/>
              </a:rPr>
              <a:t>一穷二白的年代，你挺起胸，</a:t>
            </a:r>
          </a:p>
          <a:p>
            <a:r>
              <a:rPr lang="zh-CN" altLang="en-US" dirty="0">
                <a:latin typeface="Arial" panose="020B0604020202020204" pitchFamily="34" charset="0"/>
                <a:ea typeface="宋体" panose="02010600030101010101" pitchFamily="2" charset="-122"/>
              </a:rPr>
              <a:t>成为国家最大的财富。</a:t>
            </a:r>
          </a:p>
          <a:p>
            <a:r>
              <a:rPr lang="zh-CN" altLang="en-US" dirty="0">
                <a:latin typeface="Arial" panose="020B0604020202020204" pitchFamily="34" charset="0"/>
                <a:ea typeface="宋体" panose="02010600030101010101" pitchFamily="2" charset="-122"/>
              </a:rPr>
              <a:t>你的人生，正如深海中的潜艇，</a:t>
            </a:r>
          </a:p>
          <a:p>
            <a:r>
              <a:rPr lang="zh-CN" altLang="en-US" dirty="0">
                <a:latin typeface="Arial" panose="020B0604020202020204" pitchFamily="34" charset="0"/>
                <a:ea typeface="宋体" panose="02010600030101010101" pitchFamily="2" charset="-122"/>
              </a:rPr>
              <a:t>无声，但有无穷的力量。</a:t>
            </a:r>
          </a:p>
          <a:p>
            <a:r>
              <a:rPr lang="zh-CN" altLang="en-US" dirty="0">
                <a:latin typeface="Arial" panose="020B0604020202020204" pitchFamily="34" charset="0"/>
                <a:ea typeface="宋体" panose="02010600030101010101" pitchFamily="2" charset="-122"/>
              </a:rPr>
              <a:t>“作为我国核潜艇战线的</a:t>
            </a:r>
          </a:p>
          <a:p>
            <a:r>
              <a:rPr lang="zh-CN" altLang="en-US" dirty="0">
                <a:latin typeface="Arial" panose="020B0604020202020204" pitchFamily="34" charset="0"/>
                <a:ea typeface="宋体" panose="02010600030101010101" pitchFamily="2" charset="-122"/>
              </a:rPr>
              <a:t>一名老兵，近</a:t>
            </a:r>
            <a:r>
              <a:rPr lang="en-US" altLang="zh-CN" dirty="0">
                <a:latin typeface="Arial" panose="020B0604020202020204" pitchFamily="34" charset="0"/>
                <a:ea typeface="宋体" panose="02010600030101010101" pitchFamily="2" charset="-122"/>
              </a:rPr>
              <a:t>60</a:t>
            </a:r>
            <a:r>
              <a:rPr lang="zh-CN" altLang="en-US" dirty="0">
                <a:latin typeface="Arial" panose="020B0604020202020204" pitchFamily="34" charset="0"/>
                <a:ea typeface="宋体" panose="02010600030101010101" pitchFamily="2" charset="-122"/>
              </a:rPr>
              <a:t>年来</a:t>
            </a:r>
          </a:p>
          <a:p>
            <a:r>
              <a:rPr lang="zh-CN" altLang="en-US" dirty="0">
                <a:latin typeface="Arial" panose="020B0604020202020204" pitchFamily="34" charset="0"/>
                <a:ea typeface="宋体" panose="02010600030101010101" pitchFamily="2" charset="-122"/>
              </a:rPr>
              <a:t>与同志们一起奋斗的</a:t>
            </a:r>
          </a:p>
          <a:p>
            <a:r>
              <a:rPr lang="zh-CN" altLang="en-US" dirty="0">
                <a:latin typeface="Arial" panose="020B0604020202020204" pitchFamily="34" charset="0"/>
                <a:ea typeface="宋体" panose="02010600030101010101" pitchFamily="2" charset="-122"/>
              </a:rPr>
              <a:t>日日夜夜，我永世不忘。”</a:t>
            </a:r>
          </a:p>
          <a:p>
            <a:r>
              <a:rPr lang="zh-CN" altLang="en-US" dirty="0">
                <a:latin typeface="Arial" panose="020B0604020202020204" pitchFamily="34" charset="0"/>
                <a:ea typeface="宋体" panose="02010600030101010101" pitchFamily="2" charset="-122"/>
              </a:rPr>
              <a:t>有人问他：一辈子，</a:t>
            </a:r>
          </a:p>
          <a:p>
            <a:r>
              <a:rPr lang="zh-CN" altLang="en-US" dirty="0">
                <a:latin typeface="Arial" panose="020B0604020202020204" pitchFamily="34" charset="0"/>
                <a:ea typeface="宋体" panose="02010600030101010101" pitchFamily="2" charset="-122"/>
              </a:rPr>
              <a:t>青丝化作白发为何？</a:t>
            </a:r>
          </a:p>
          <a:p>
            <a:r>
              <a:rPr lang="zh-CN" altLang="en-US" dirty="0">
                <a:latin typeface="Arial" panose="020B0604020202020204" pitchFamily="34" charset="0"/>
                <a:ea typeface="宋体" panose="02010600030101010101" pitchFamily="2" charset="-122"/>
              </a:rPr>
              <a:t>黄旭华说：</a:t>
            </a:r>
          </a:p>
          <a:p>
            <a:r>
              <a:rPr lang="zh-CN" altLang="en-US" dirty="0">
                <a:latin typeface="Arial" panose="020B0604020202020204" pitchFamily="34" charset="0"/>
                <a:ea typeface="宋体" panose="02010600030101010101" pitchFamily="2" charset="-122"/>
              </a:rPr>
              <a:t>“党和国家需要我的血一滴一滴流，</a:t>
            </a:r>
          </a:p>
          <a:p>
            <a:r>
              <a:rPr lang="zh-CN" altLang="en-US" dirty="0">
                <a:latin typeface="Arial" panose="020B0604020202020204" pitchFamily="34" charset="0"/>
                <a:ea typeface="宋体" panose="02010600030101010101" pitchFamily="2" charset="-122"/>
              </a:rPr>
              <a:t>我就一滴一滴慢慢流。”</a:t>
            </a:r>
          </a:p>
          <a:p>
            <a:r>
              <a:rPr lang="zh-CN" altLang="en-US" sz="2400" b="1" u="sng" dirty="0">
                <a:latin typeface="Arial" panose="020B0604020202020204" pitchFamily="34" charset="0"/>
                <a:ea typeface="宋体" panose="02010600030101010101" pitchFamily="2" charset="-122"/>
              </a:rPr>
              <a:t>美国不敢动中国源于三人：钱学森，钱三强，黄旭华。</a:t>
            </a:r>
          </a:p>
          <a:p>
            <a:endParaRPr lang="zh-CN" altLang="en-US" sz="2400" b="1" u="sng" dirty="0">
              <a:latin typeface="Arial" panose="020B0604020202020204" pitchFamily="34" charset="0"/>
              <a:ea typeface="宋体" panose="02010600030101010101" pitchFamily="2" charset="-122"/>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4572000" cy="3581400"/>
            <a:chOff x="0" y="0"/>
            <a:chExt cx="2640" cy="1680"/>
          </a:xfrm>
        </p:grpSpPr>
        <p:pic>
          <p:nvPicPr>
            <p:cNvPr id="54274" name="Picture 3" descr="飞机"/>
            <p:cNvPicPr>
              <a:picLocks noChangeAspect="1"/>
            </p:cNvPicPr>
            <p:nvPr/>
          </p:nvPicPr>
          <p:blipFill>
            <a:blip r:embed="rId2"/>
            <a:stretch>
              <a:fillRect/>
            </a:stretch>
          </p:blipFill>
          <p:spPr>
            <a:xfrm>
              <a:off x="0" y="0"/>
              <a:ext cx="2640" cy="1680"/>
            </a:xfrm>
            <a:prstGeom prst="rect">
              <a:avLst/>
            </a:prstGeom>
            <a:noFill/>
            <a:ln w="38100" cap="flat" cmpd="sng">
              <a:solidFill>
                <a:srgbClr val="CC0000"/>
              </a:solidFill>
              <a:prstDash val="solid"/>
              <a:miter/>
              <a:headEnd type="none" w="med" len="med"/>
              <a:tailEnd type="none" w="med" len="med"/>
            </a:ln>
          </p:spPr>
        </p:pic>
        <p:sp>
          <p:nvSpPr>
            <p:cNvPr id="32772" name="Text Box 4"/>
            <p:cNvSpPr txBox="1"/>
            <p:nvPr/>
          </p:nvSpPr>
          <p:spPr>
            <a:xfrm>
              <a:off x="1023" y="1305"/>
              <a:ext cx="727" cy="244"/>
            </a:xfrm>
            <a:prstGeom prst="rect">
              <a:avLst/>
            </a:prstGeom>
            <a:solidFill>
              <a:schemeClr val="tx1"/>
            </a:solidFill>
            <a:ln w="9525">
              <a:noFill/>
              <a:miter/>
            </a:ln>
          </p:spPr>
          <p:txBody>
            <a:bodyPr wrap="none">
              <a:spAutoFit/>
            </a:bodyPr>
            <a:lstStyle/>
            <a:p>
              <a:pPr marR="0" defTabSz="914400" eaLnBrk="0" hangingPunct="0">
                <a:spcBef>
                  <a:spcPct val="20000"/>
                </a:spcBef>
                <a:buClrTx/>
                <a:buSzTx/>
                <a:defRPr/>
              </a:pPr>
              <a:r>
                <a:rPr kumimoji="0" lang="en-US" altLang="zh-CN" sz="2800" b="1" kern="1200" cap="none" spc="0" normalizeH="0" baseline="0" noProof="0">
                  <a:solidFill>
                    <a:srgbClr val="CC0000"/>
                  </a:solidFill>
                  <a:effectLst>
                    <a:outerShdw blurRad="38100" dist="38100" dir="2700000" algn="tl">
                      <a:srgbClr val="FFFFFF"/>
                    </a:outerShdw>
                  </a:effectLst>
                  <a:latin typeface="黑体" panose="02010609060101010101" pitchFamily="49" charset="-122"/>
                  <a:ea typeface="黑体" panose="02010609060101010101" pitchFamily="49" charset="-122"/>
                  <a:cs typeface="+mn-cs"/>
                </a:rPr>
                <a:t>1954</a:t>
              </a:r>
              <a:r>
                <a:rPr kumimoji="0" lang="zh-CN" altLang="en-US" sz="2800" b="1" kern="1200" cap="none" spc="0" normalizeH="0" baseline="0" noProof="0">
                  <a:solidFill>
                    <a:srgbClr val="CC0000"/>
                  </a:solidFill>
                  <a:effectLst>
                    <a:outerShdw blurRad="38100" dist="38100" dir="2700000" algn="tl">
                      <a:srgbClr val="FFFFFF"/>
                    </a:outerShdw>
                  </a:effectLst>
                  <a:latin typeface="黑体" panose="02010609060101010101" pitchFamily="49" charset="-122"/>
                  <a:ea typeface="黑体" panose="02010609060101010101" pitchFamily="49" charset="-122"/>
                  <a:cs typeface="+mn-cs"/>
                </a:rPr>
                <a:t>年</a:t>
              </a:r>
            </a:p>
          </p:txBody>
        </p:sp>
      </p:grpSp>
      <p:grpSp>
        <p:nvGrpSpPr>
          <p:cNvPr id="3" name="Group 5"/>
          <p:cNvGrpSpPr/>
          <p:nvPr/>
        </p:nvGrpSpPr>
        <p:grpSpPr>
          <a:xfrm>
            <a:off x="0" y="3429000"/>
            <a:ext cx="4572000" cy="2962275"/>
            <a:chOff x="0" y="0"/>
            <a:chExt cx="2880" cy="1866"/>
          </a:xfrm>
        </p:grpSpPr>
        <p:pic>
          <p:nvPicPr>
            <p:cNvPr id="54277" name="Picture 6" descr="坦克"/>
            <p:cNvPicPr>
              <a:picLocks noChangeAspect="1"/>
            </p:cNvPicPr>
            <p:nvPr/>
          </p:nvPicPr>
          <p:blipFill>
            <a:blip r:embed="rId3"/>
            <a:srcRect l="1639"/>
            <a:stretch>
              <a:fillRect/>
            </a:stretch>
          </p:blipFill>
          <p:spPr>
            <a:xfrm>
              <a:off x="0" y="0"/>
              <a:ext cx="2880" cy="1866"/>
            </a:xfrm>
            <a:prstGeom prst="rect">
              <a:avLst/>
            </a:prstGeom>
            <a:noFill/>
            <a:ln w="38100" cap="flat" cmpd="sng">
              <a:solidFill>
                <a:srgbClr val="CC0000"/>
              </a:solidFill>
              <a:prstDash val="solid"/>
              <a:miter/>
              <a:headEnd type="none" w="med" len="med"/>
              <a:tailEnd type="none" w="med" len="med"/>
            </a:ln>
          </p:spPr>
        </p:pic>
        <p:sp>
          <p:nvSpPr>
            <p:cNvPr id="32775" name="Text Box 7"/>
            <p:cNvSpPr txBox="1"/>
            <p:nvPr/>
          </p:nvSpPr>
          <p:spPr>
            <a:xfrm>
              <a:off x="2046" y="1497"/>
              <a:ext cx="793" cy="327"/>
            </a:xfrm>
            <a:prstGeom prst="rect">
              <a:avLst/>
            </a:prstGeom>
            <a:solidFill>
              <a:schemeClr val="tx1"/>
            </a:solidFill>
            <a:ln w="9525">
              <a:noFill/>
              <a:miter/>
            </a:ln>
          </p:spPr>
          <p:txBody>
            <a:bodyPr wrap="none">
              <a:spAutoFit/>
            </a:bodyPr>
            <a:lstStyle/>
            <a:p>
              <a:pPr marR="0" defTabSz="914400" eaLnBrk="0" hangingPunct="0">
                <a:spcBef>
                  <a:spcPct val="20000"/>
                </a:spcBef>
                <a:buClrTx/>
                <a:buSzTx/>
                <a:defRPr/>
              </a:pPr>
              <a:r>
                <a:rPr kumimoji="0" lang="en-US" altLang="zh-CN" sz="2800" b="1" kern="1200" cap="none" spc="0" normalizeH="0" baseline="0" noProof="0">
                  <a:solidFill>
                    <a:srgbClr val="CC0000"/>
                  </a:solidFill>
                  <a:effectLst>
                    <a:outerShdw blurRad="38100" dist="38100" dir="2700000" algn="tl">
                      <a:srgbClr val="FFFFFF"/>
                    </a:outerShdw>
                  </a:effectLst>
                  <a:latin typeface="黑体" panose="02010609060101010101" pitchFamily="49" charset="-122"/>
                  <a:ea typeface="黑体" panose="02010609060101010101" pitchFamily="49" charset="-122"/>
                  <a:cs typeface="+mn-cs"/>
                </a:rPr>
                <a:t>1959</a:t>
              </a:r>
              <a:r>
                <a:rPr kumimoji="0" lang="zh-CN" altLang="en-US" sz="2800" b="1" kern="1200" cap="none" spc="0" normalizeH="0" baseline="0" noProof="0">
                  <a:solidFill>
                    <a:srgbClr val="CC0000"/>
                  </a:solidFill>
                  <a:effectLst>
                    <a:outerShdw blurRad="38100" dist="38100" dir="2700000" algn="tl">
                      <a:srgbClr val="FFFFFF"/>
                    </a:outerShdw>
                  </a:effectLst>
                  <a:latin typeface="黑体" panose="02010609060101010101" pitchFamily="49" charset="-122"/>
                  <a:ea typeface="黑体" panose="02010609060101010101" pitchFamily="49" charset="-122"/>
                  <a:cs typeface="+mn-cs"/>
                </a:rPr>
                <a:t>年</a:t>
              </a:r>
            </a:p>
          </p:txBody>
        </p:sp>
      </p:grpSp>
      <p:grpSp>
        <p:nvGrpSpPr>
          <p:cNvPr id="4" name="Group 8"/>
          <p:cNvGrpSpPr/>
          <p:nvPr/>
        </p:nvGrpSpPr>
        <p:grpSpPr>
          <a:xfrm>
            <a:off x="4648200" y="0"/>
            <a:ext cx="4495800" cy="3048000"/>
            <a:chOff x="0" y="0"/>
            <a:chExt cx="2688" cy="1728"/>
          </a:xfrm>
        </p:grpSpPr>
        <p:pic>
          <p:nvPicPr>
            <p:cNvPr id="54280" name="Picture 9" descr="艇1"/>
            <p:cNvPicPr>
              <a:picLocks noChangeAspect="1"/>
            </p:cNvPicPr>
            <p:nvPr/>
          </p:nvPicPr>
          <p:blipFill>
            <a:blip r:embed="rId4"/>
            <a:stretch>
              <a:fillRect/>
            </a:stretch>
          </p:blipFill>
          <p:spPr>
            <a:xfrm>
              <a:off x="0" y="0"/>
              <a:ext cx="2688" cy="1728"/>
            </a:xfrm>
            <a:prstGeom prst="rect">
              <a:avLst/>
            </a:prstGeom>
            <a:noFill/>
            <a:ln w="38100" cap="flat" cmpd="sng">
              <a:solidFill>
                <a:srgbClr val="CC0000"/>
              </a:solidFill>
              <a:prstDash val="solid"/>
              <a:miter/>
              <a:headEnd type="none" w="med" len="med"/>
              <a:tailEnd type="none" w="med" len="med"/>
            </a:ln>
          </p:spPr>
        </p:pic>
        <p:sp>
          <p:nvSpPr>
            <p:cNvPr id="5" name="Text Box 10"/>
            <p:cNvSpPr txBox="1"/>
            <p:nvPr/>
          </p:nvSpPr>
          <p:spPr>
            <a:xfrm>
              <a:off x="158" y="1334"/>
              <a:ext cx="756" cy="294"/>
            </a:xfrm>
            <a:prstGeom prst="rect">
              <a:avLst/>
            </a:prstGeom>
            <a:solidFill>
              <a:schemeClr val="tx1"/>
            </a:solidFill>
            <a:ln w="9525">
              <a:noFill/>
              <a:miter/>
            </a:ln>
          </p:spPr>
          <p:txBody>
            <a:bodyPr wrap="none">
              <a:spAutoFit/>
            </a:bodyPr>
            <a:lstStyle/>
            <a:p>
              <a:pPr marR="0" defTabSz="914400" eaLnBrk="0" hangingPunct="0">
                <a:spcBef>
                  <a:spcPct val="20000"/>
                </a:spcBef>
                <a:buClrTx/>
                <a:buSzTx/>
                <a:defRPr/>
              </a:pPr>
              <a:r>
                <a:rPr kumimoji="0" lang="en-US" altLang="zh-CN" sz="2800" b="1" kern="1200" cap="none" spc="0" normalizeH="0" baseline="0" noProof="0">
                  <a:solidFill>
                    <a:srgbClr val="CC0000"/>
                  </a:solidFill>
                  <a:effectLst>
                    <a:outerShdw blurRad="38100" dist="38100" dir="2700000" algn="tl">
                      <a:srgbClr val="FFFFFF"/>
                    </a:outerShdw>
                  </a:effectLst>
                  <a:latin typeface="黑体" panose="02010609060101010101" pitchFamily="49" charset="-122"/>
                  <a:ea typeface="黑体" panose="02010609060101010101" pitchFamily="49" charset="-122"/>
                  <a:cs typeface="+mn-cs"/>
                </a:rPr>
                <a:t>1957</a:t>
              </a:r>
              <a:r>
                <a:rPr kumimoji="0" lang="zh-CN" altLang="en-US" sz="2800" b="1" kern="1200" cap="none" spc="0" normalizeH="0" baseline="0" noProof="0">
                  <a:solidFill>
                    <a:srgbClr val="CC0000"/>
                  </a:solidFill>
                  <a:effectLst>
                    <a:outerShdw blurRad="38100" dist="38100" dir="2700000" algn="tl">
                      <a:srgbClr val="FFFFFF"/>
                    </a:outerShdw>
                  </a:effectLst>
                  <a:latin typeface="黑体" panose="02010609060101010101" pitchFamily="49" charset="-122"/>
                  <a:ea typeface="黑体" panose="02010609060101010101" pitchFamily="49" charset="-122"/>
                  <a:cs typeface="+mn-cs"/>
                </a:rPr>
                <a:t>年</a:t>
              </a:r>
            </a:p>
          </p:txBody>
        </p:sp>
      </p:grpSp>
      <p:grpSp>
        <p:nvGrpSpPr>
          <p:cNvPr id="6" name="Group 11"/>
          <p:cNvGrpSpPr/>
          <p:nvPr/>
        </p:nvGrpSpPr>
        <p:grpSpPr>
          <a:xfrm>
            <a:off x="4648200" y="3048000"/>
            <a:ext cx="4495800" cy="3284538"/>
            <a:chOff x="0" y="0"/>
            <a:chExt cx="1776" cy="2406"/>
          </a:xfrm>
        </p:grpSpPr>
        <p:pic>
          <p:nvPicPr>
            <p:cNvPr id="54283" name="Picture 12" descr="DC009"/>
            <p:cNvPicPr>
              <a:picLocks noChangeAspect="1"/>
            </p:cNvPicPr>
            <p:nvPr/>
          </p:nvPicPr>
          <p:blipFill>
            <a:blip r:embed="rId5"/>
            <a:srcRect l="6850" r="17123" b="23958"/>
            <a:stretch>
              <a:fillRect/>
            </a:stretch>
          </p:blipFill>
          <p:spPr>
            <a:xfrm>
              <a:off x="0" y="0"/>
              <a:ext cx="1776" cy="2400"/>
            </a:xfrm>
            <a:prstGeom prst="rect">
              <a:avLst/>
            </a:prstGeom>
            <a:noFill/>
            <a:ln w="38100" cap="flat" cmpd="sng">
              <a:solidFill>
                <a:srgbClr val="FF0000"/>
              </a:solidFill>
              <a:prstDash val="solid"/>
              <a:miter/>
              <a:headEnd type="none" w="med" len="med"/>
              <a:tailEnd type="none" w="med" len="med"/>
            </a:ln>
          </p:spPr>
        </p:pic>
        <p:sp>
          <p:nvSpPr>
            <p:cNvPr id="32781" name="Text Box 13"/>
            <p:cNvSpPr txBox="1"/>
            <p:nvPr/>
          </p:nvSpPr>
          <p:spPr>
            <a:xfrm>
              <a:off x="706" y="2026"/>
              <a:ext cx="497" cy="380"/>
            </a:xfrm>
            <a:prstGeom prst="rect">
              <a:avLst/>
            </a:prstGeom>
            <a:solidFill>
              <a:schemeClr val="tx1"/>
            </a:solidFill>
            <a:ln w="9525">
              <a:noFill/>
              <a:miter/>
            </a:ln>
          </p:spPr>
          <p:txBody>
            <a:bodyPr wrap="none">
              <a:spAutoFit/>
            </a:bodyPr>
            <a:lstStyle/>
            <a:p>
              <a:pPr marR="0" defTabSz="914400" eaLnBrk="0" hangingPunct="0">
                <a:spcBef>
                  <a:spcPct val="20000"/>
                </a:spcBef>
                <a:buClrTx/>
                <a:buSzTx/>
                <a:defRPr/>
              </a:pPr>
              <a:r>
                <a:rPr kumimoji="0" lang="en-US" altLang="zh-CN" sz="2800" b="1" kern="1200" cap="none" spc="0" normalizeH="0" baseline="0" noProof="0">
                  <a:solidFill>
                    <a:srgbClr val="CC0000"/>
                  </a:solidFill>
                  <a:effectLst>
                    <a:outerShdw blurRad="38100" dist="38100" dir="2700000" algn="tl">
                      <a:srgbClr val="FFFFFF"/>
                    </a:outerShdw>
                  </a:effectLst>
                  <a:latin typeface="黑体" panose="02010609060101010101" pitchFamily="49" charset="-122"/>
                  <a:ea typeface="黑体" panose="02010609060101010101" pitchFamily="49" charset="-122"/>
                  <a:cs typeface="+mn-cs"/>
                </a:rPr>
                <a:t>1960</a:t>
              </a:r>
              <a:r>
                <a:rPr kumimoji="0" lang="zh-CN" altLang="en-US" sz="2800" b="1" kern="1200" cap="none" spc="0" normalizeH="0" baseline="0" noProof="0">
                  <a:solidFill>
                    <a:srgbClr val="CC0000"/>
                  </a:solidFill>
                  <a:effectLst>
                    <a:outerShdw blurRad="38100" dist="38100" dir="2700000" algn="tl">
                      <a:srgbClr val="FFFFFF"/>
                    </a:outerShdw>
                  </a:effectLst>
                  <a:latin typeface="黑体" panose="02010609060101010101" pitchFamily="49" charset="-122"/>
                  <a:ea typeface="黑体" panose="02010609060101010101" pitchFamily="49" charset="-122"/>
                  <a:cs typeface="+mn-cs"/>
                </a:rPr>
                <a:t>年</a:t>
              </a:r>
            </a:p>
          </p:txBody>
        </p:sp>
      </p:grpSp>
      <p:sp>
        <p:nvSpPr>
          <p:cNvPr id="54285" name="文本框 6"/>
          <p:cNvSpPr txBox="1"/>
          <p:nvPr/>
        </p:nvSpPr>
        <p:spPr>
          <a:xfrm>
            <a:off x="5448300" y="3198813"/>
            <a:ext cx="3230563" cy="460375"/>
          </a:xfrm>
          <a:prstGeom prst="rect">
            <a:avLst/>
          </a:prstGeom>
          <a:solidFill>
            <a:srgbClr val="FF0000"/>
          </a:solidFill>
          <a:ln w="9525">
            <a:noFill/>
          </a:ln>
        </p:spPr>
        <p:txBody>
          <a:bodyPr wrap="none" anchor="t" anchorCtr="0">
            <a:spAutoFit/>
          </a:bodyPr>
          <a:lstStyle/>
          <a:p>
            <a:r>
              <a:rPr lang="zh-CN" altLang="en-US" sz="2400">
                <a:solidFill>
                  <a:schemeClr val="bg1"/>
                </a:solidFill>
                <a:latin typeface="Arial" panose="020B0604020202020204" pitchFamily="34" charset="0"/>
                <a:ea typeface="宋体" panose="02010600030101010101" pitchFamily="2" charset="-122"/>
              </a:rPr>
              <a:t>当今世界三大真理之一</a:t>
            </a:r>
          </a:p>
        </p:txBody>
      </p:sp>
      <p:sp>
        <p:nvSpPr>
          <p:cNvPr id="7" name="文本框 6"/>
          <p:cNvSpPr txBox="1"/>
          <p:nvPr/>
        </p:nvSpPr>
        <p:spPr>
          <a:xfrm>
            <a:off x="3276600" y="152315"/>
            <a:ext cx="3048000" cy="521970"/>
          </a:xfrm>
          <a:prstGeom prst="rect">
            <a:avLst/>
          </a:prstGeom>
        </p:spPr>
        <p:txBody>
          <a:bodyPr>
            <a:spAutoFit/>
            <a:extLst>
              <a:ext uri="{4A0BC546-FE56-4ADE-93B0-CB8AF2F6F144}">
                <wpsdc:textFrameExt xmlns="" xmlns:wpsdc="http://www.wps.cn/officeDocument/2022/drawingmlCustomData" type="text"/>
              </a:ext>
            </a:extLst>
          </a:bodyPr>
          <a:lstStyle/>
          <a:p>
            <a:pPr algn="l"/>
            <a:r>
              <a:rPr lang="zh-CN" altLang="en-US" sz="2800">
                <a:solidFill>
                  <a:srgbClr val="FF0000"/>
                </a:solidFill>
                <a:highlight>
                  <a:srgbClr val="FFFF00"/>
                </a:highlight>
                <a:latin typeface="Arial" panose="020B0604020202020204" pitchFamily="34" charset="0"/>
                <a:ea typeface="微软雅黑" panose="020B0503020204020204" charset="-122"/>
              </a:rPr>
              <a:t>模仿</a:t>
            </a:r>
            <a:r>
              <a:rPr lang="en-US" altLang="zh-CN" sz="2800">
                <a:solidFill>
                  <a:srgbClr val="FF0000"/>
                </a:solidFill>
                <a:highlight>
                  <a:srgbClr val="FFFF00"/>
                </a:highlight>
                <a:latin typeface="Arial" panose="020B0604020202020204" pitchFamily="34" charset="0"/>
                <a:ea typeface="微软雅黑" panose="020B0503020204020204" charset="-122"/>
              </a:rPr>
              <a:t>—</a:t>
            </a:r>
            <a:r>
              <a:rPr lang="zh-CN" altLang="en-US" sz="2800">
                <a:solidFill>
                  <a:srgbClr val="FF0000"/>
                </a:solidFill>
                <a:highlight>
                  <a:srgbClr val="FFFF00"/>
                </a:highlight>
                <a:latin typeface="Arial" panose="020B0604020202020204" pitchFamily="34" charset="0"/>
                <a:ea typeface="微软雅黑" panose="020B0503020204020204" charset="-122"/>
              </a:rPr>
              <a:t>逆推</a:t>
            </a:r>
            <a:r>
              <a:rPr lang="en-US" altLang="zh-CN" sz="2800">
                <a:solidFill>
                  <a:srgbClr val="FF0000"/>
                </a:solidFill>
                <a:highlight>
                  <a:srgbClr val="FFFF00"/>
                </a:highlight>
                <a:latin typeface="Arial" panose="020B0604020202020204" pitchFamily="34" charset="0"/>
                <a:ea typeface="微软雅黑" panose="020B0503020204020204" charset="-122"/>
              </a:rPr>
              <a:t>—</a:t>
            </a:r>
            <a:r>
              <a:rPr lang="zh-CN" altLang="en-US" sz="2800">
                <a:solidFill>
                  <a:srgbClr val="FF0000"/>
                </a:solidFill>
                <a:highlight>
                  <a:srgbClr val="FFFF00"/>
                </a:highlight>
                <a:latin typeface="Arial" panose="020B0604020202020204" pitchFamily="34" charset="0"/>
                <a:ea typeface="微软雅黑" panose="020B0503020204020204" charset="-122"/>
              </a:rPr>
              <a:t>赶超</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afterEffect">
                                  <p:stCondLst>
                                    <p:cond delay="0"/>
                                  </p:stCondLst>
                                  <p:childTnLst>
                                    <p:set>
                                      <p:cBhvr>
                                        <p:cTn id="6" dur="indefinite" fill="hold">
                                          <p:stCondLst>
                                            <p:cond delay="0"/>
                                          </p:stCondLst>
                                        </p:cTn>
                                        <p:tgtEl>
                                          <p:spTgt spid="2"/>
                                        </p:tgtEl>
                                        <p:attrNameLst>
                                          <p:attrName>style.visibility</p:attrName>
                                        </p:attrNameLst>
                                      </p:cBhvr>
                                      <p:to>
                                        <p:strVal val="visible"/>
                                      </p:to>
                                    </p:set>
                                    <p:animEffect transition="in" filter="slide(fromLeft)">
                                      <p:cBhvr>
                                        <p:cTn id="7" dur="500"/>
                                        <p:tgtEl>
                                          <p:spTgt spid="2"/>
                                        </p:tgtEl>
                                      </p:cBhvr>
                                    </p:animEffect>
                                  </p:childTnLst>
                                </p:cTn>
                              </p:par>
                            </p:childTnLst>
                          </p:cTn>
                        </p:par>
                        <p:par>
                          <p:cTn id="8" fill="hold">
                            <p:stCondLst>
                              <p:cond delay="500"/>
                            </p:stCondLst>
                            <p:childTnLst>
                              <p:par>
                                <p:cTn id="9" presetID="12" presetClass="entr" presetSubtype="4" fill="hold" nodeType="afterEffect">
                                  <p:stCondLst>
                                    <p:cond delay="0"/>
                                  </p:stCondLst>
                                  <p:childTnLst>
                                    <p:set>
                                      <p:cBhvr>
                                        <p:cTn id="10" dur="indefinite" fill="hold">
                                          <p:stCondLst>
                                            <p:cond delay="0"/>
                                          </p:stCondLst>
                                        </p:cTn>
                                        <p:tgtEl>
                                          <p:spTgt spid="3"/>
                                        </p:tgtEl>
                                        <p:attrNameLst>
                                          <p:attrName>style.visibility</p:attrName>
                                        </p:attrNameLst>
                                      </p:cBhvr>
                                      <p:to>
                                        <p:strVal val="visible"/>
                                      </p:to>
                                    </p:set>
                                    <p:animEffect transition="in" filter="slide(fromBottom)">
                                      <p:cBhvr>
                                        <p:cTn id="11" dur="500"/>
                                        <p:tgtEl>
                                          <p:spTgt spid="3"/>
                                        </p:tgtEl>
                                      </p:cBhvr>
                                    </p:animEffect>
                                  </p:childTnLst>
                                </p:cTn>
                              </p:par>
                            </p:childTnLst>
                          </p:cTn>
                        </p:par>
                        <p:par>
                          <p:cTn id="12" fill="hold">
                            <p:stCondLst>
                              <p:cond delay="1000"/>
                            </p:stCondLst>
                            <p:childTnLst>
                              <p:par>
                                <p:cTn id="13" presetID="12" presetClass="entr" presetSubtype="2" fill="hold" nodeType="afterEffect">
                                  <p:stCondLst>
                                    <p:cond delay="0"/>
                                  </p:stCondLst>
                                  <p:childTnLst>
                                    <p:set>
                                      <p:cBhvr>
                                        <p:cTn id="14" dur="indefinite" fill="hold">
                                          <p:stCondLst>
                                            <p:cond delay="0"/>
                                          </p:stCondLst>
                                        </p:cTn>
                                        <p:tgtEl>
                                          <p:spTgt spid="4"/>
                                        </p:tgtEl>
                                        <p:attrNameLst>
                                          <p:attrName>style.visibility</p:attrName>
                                        </p:attrNameLst>
                                      </p:cBhvr>
                                      <p:to>
                                        <p:strVal val="visible"/>
                                      </p:to>
                                    </p:set>
                                    <p:animEffect transition="in" filter="slide(fromRight)">
                                      <p:cBhvr>
                                        <p:cTn id="15" dur="500"/>
                                        <p:tgtEl>
                                          <p:spTgt spid="4"/>
                                        </p:tgtEl>
                                      </p:cBhvr>
                                    </p:animEffect>
                                  </p:childTnLst>
                                </p:cTn>
                              </p:par>
                            </p:childTnLst>
                          </p:cTn>
                        </p:par>
                        <p:par>
                          <p:cTn id="16" fill="hold">
                            <p:stCondLst>
                              <p:cond delay="1500"/>
                            </p:stCondLst>
                            <p:childTnLst>
                              <p:par>
                                <p:cTn id="17" presetID="12" presetClass="entr" presetSubtype="4" fill="hold" nodeType="afterEffect">
                                  <p:stCondLst>
                                    <p:cond delay="0"/>
                                  </p:stCondLst>
                                  <p:childTnLst>
                                    <p:set>
                                      <p:cBhvr>
                                        <p:cTn id="18" dur="indefinite" fill="hold">
                                          <p:stCondLst>
                                            <p:cond delay="0"/>
                                          </p:stCondLst>
                                        </p:cTn>
                                        <p:tgtEl>
                                          <p:spTgt spid="6"/>
                                        </p:tgtEl>
                                        <p:attrNameLst>
                                          <p:attrName>style.visibility</p:attrName>
                                        </p:attrNameLst>
                                      </p:cBhvr>
                                      <p:to>
                                        <p:strVal val="visible"/>
                                      </p:to>
                                    </p:set>
                                    <p:animEffect transition="in" filter="slide(fromBottom)">
                                      <p:cBhvr>
                                        <p:cTn id="1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p:nvPr/>
        </p:nvSpPr>
        <p:spPr>
          <a:xfrm>
            <a:off x="0" y="0"/>
            <a:ext cx="9144000" cy="6858000"/>
          </a:xfrm>
          <a:prstGeom prst="rect">
            <a:avLst/>
          </a:prstGeom>
          <a:solidFill>
            <a:srgbClr val="008080"/>
          </a:solidFill>
          <a:ln w="9525">
            <a:noFill/>
            <a:miter/>
          </a:ln>
        </p:spPr>
        <p:txBody>
          <a:bodyPr wrap="none" anchor="ctr"/>
          <a:lstStyle/>
          <a:p>
            <a:pPr marL="0" marR="0" lvl="0" indent="0" algn="ctr"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1">
              <a:ln>
                <a:noFill/>
              </a:ln>
              <a:solidFill>
                <a:schemeClr val="tx2"/>
              </a:solidFill>
              <a:effectLst>
                <a:outerShdw blurRad="38100" dist="38100" dir="2700000">
                  <a:srgbClr val="FFFFFF"/>
                </a:outerShdw>
              </a:effectLst>
              <a:uLnTx/>
              <a:uFillTx/>
              <a:latin typeface="Times New Roman" panose="02020603050405020304" pitchFamily="18" charset="0"/>
              <a:ea typeface="宋体" panose="02010600030101010101" pitchFamily="2" charset="-122"/>
              <a:cs typeface="+mn-cs"/>
            </a:endParaRPr>
          </a:p>
        </p:txBody>
      </p:sp>
      <p:grpSp>
        <p:nvGrpSpPr>
          <p:cNvPr id="3" name="Group 3"/>
          <p:cNvGrpSpPr/>
          <p:nvPr/>
        </p:nvGrpSpPr>
        <p:grpSpPr>
          <a:xfrm>
            <a:off x="444500" y="709613"/>
            <a:ext cx="4343400" cy="1639887"/>
            <a:chOff x="0" y="0"/>
            <a:chExt cx="2596" cy="1033"/>
          </a:xfrm>
        </p:grpSpPr>
        <p:sp>
          <p:nvSpPr>
            <p:cNvPr id="4" name="Text Box 4"/>
            <p:cNvSpPr txBox="1"/>
            <p:nvPr/>
          </p:nvSpPr>
          <p:spPr>
            <a:xfrm>
              <a:off x="361" y="0"/>
              <a:ext cx="1941" cy="519"/>
            </a:xfrm>
            <a:prstGeom prst="rect">
              <a:avLst/>
            </a:prstGeom>
            <a:noFill/>
            <a:ln w="9525">
              <a:noFill/>
              <a:miter/>
            </a:ln>
          </p:spPr>
          <p:txBody>
            <a:bodyPr wrap="none">
              <a:spAutoFit/>
            </a:bodyPr>
            <a:lstStyle/>
            <a:p>
              <a:pPr marR="0" algn="ctr" defTabSz="914400" eaLnBrk="0" hangingPunct="0">
                <a:spcBef>
                  <a:spcPct val="20000"/>
                </a:spcBef>
                <a:buClrTx/>
                <a:buSzTx/>
                <a:defRPr/>
              </a:pPr>
              <a:r>
                <a:rPr kumimoji="0" lang="zh-CN" altLang="en-US" sz="4800" b="1" kern="1200" cap="none" spc="0" normalizeH="0" baseline="0" noProof="0">
                  <a:solidFill>
                    <a:schemeClr val="tx2"/>
                  </a:solidFill>
                  <a:effectLst>
                    <a:outerShdw blurRad="38100" dist="38100" dir="2700000" algn="tl">
                      <a:srgbClr val="C0C0C0"/>
                    </a:outerShdw>
                  </a:effectLst>
                  <a:latin typeface="黑体" panose="02010609060101010101" pitchFamily="49" charset="-122"/>
                  <a:ea typeface="黑体" panose="02010609060101010101" pitchFamily="49" charset="-122"/>
                  <a:cs typeface="+mn-cs"/>
                </a:rPr>
                <a:t>原子弹爆炸</a:t>
              </a:r>
            </a:p>
          </p:txBody>
        </p:sp>
        <p:sp>
          <p:nvSpPr>
            <p:cNvPr id="2" name="Text Box 5"/>
            <p:cNvSpPr txBox="1"/>
            <p:nvPr/>
          </p:nvSpPr>
          <p:spPr>
            <a:xfrm>
              <a:off x="0" y="706"/>
              <a:ext cx="2596" cy="327"/>
            </a:xfrm>
            <a:prstGeom prst="rect">
              <a:avLst/>
            </a:prstGeom>
            <a:noFill/>
            <a:ln w="9525">
              <a:noFill/>
              <a:miter/>
            </a:ln>
          </p:spPr>
          <p:txBody>
            <a:bodyPr>
              <a:spAutoFit/>
            </a:bodyPr>
            <a:lstStyle/>
            <a:p>
              <a:pPr marR="0" algn="ctr" defTabSz="914400" eaLnBrk="0" hangingPunct="0">
                <a:spcBef>
                  <a:spcPct val="20000"/>
                </a:spcBef>
                <a:buClrTx/>
                <a:buSzTx/>
                <a:defRPr/>
              </a:pPr>
              <a:r>
                <a:rPr kumimoji="0" lang="zh-CN" altLang="en-US" sz="2800" b="1" kern="1200" cap="none" spc="0" normalizeH="0" baseline="0" noProof="0">
                  <a:solidFill>
                    <a:schemeClr val="tx2"/>
                  </a:solidFill>
                  <a:effectLst>
                    <a:outerShdw blurRad="38100" dist="38100" dir="2700000" algn="tl">
                      <a:srgbClr val="C0C0C0"/>
                    </a:outerShdw>
                  </a:effectLst>
                  <a:latin typeface="黑体" panose="02010609060101010101" pitchFamily="49" charset="-122"/>
                  <a:ea typeface="黑体" panose="02010609060101010101" pitchFamily="49" charset="-122"/>
                  <a:cs typeface="+mn-cs"/>
                </a:rPr>
                <a:t>（</a:t>
              </a:r>
              <a:r>
                <a:rPr kumimoji="0" lang="en-US" altLang="zh-CN" sz="2800" b="1" kern="1200" cap="none" spc="0" normalizeH="0" baseline="0" noProof="0">
                  <a:solidFill>
                    <a:schemeClr val="tx2"/>
                  </a:solidFill>
                  <a:effectLst>
                    <a:outerShdw blurRad="38100" dist="38100" dir="2700000" algn="tl">
                      <a:srgbClr val="C0C0C0"/>
                    </a:outerShdw>
                  </a:effectLst>
                  <a:latin typeface="黑体" panose="02010609060101010101" pitchFamily="49" charset="-122"/>
                  <a:ea typeface="黑体" panose="02010609060101010101" pitchFamily="49" charset="-122"/>
                  <a:cs typeface="+mn-cs"/>
                </a:rPr>
                <a:t>1964</a:t>
              </a:r>
              <a:r>
                <a:rPr kumimoji="0" lang="zh-CN" altLang="en-US" sz="2800" b="1" kern="1200" cap="none" spc="0" normalizeH="0" baseline="0" noProof="0">
                  <a:solidFill>
                    <a:schemeClr val="tx2"/>
                  </a:solidFill>
                  <a:effectLst>
                    <a:outerShdw blurRad="38100" dist="38100" dir="2700000" algn="tl">
                      <a:srgbClr val="C0C0C0"/>
                    </a:outerShdw>
                  </a:effectLst>
                  <a:latin typeface="黑体" panose="02010609060101010101" pitchFamily="49" charset="-122"/>
                  <a:ea typeface="黑体" panose="02010609060101010101" pitchFamily="49" charset="-122"/>
                  <a:cs typeface="+mn-cs"/>
                </a:rPr>
                <a:t>年</a:t>
              </a:r>
              <a:r>
                <a:rPr kumimoji="0" lang="en-US" altLang="zh-CN" sz="2800" b="1" kern="1200" cap="none" spc="0" normalizeH="0" baseline="0" noProof="0">
                  <a:solidFill>
                    <a:schemeClr val="tx2"/>
                  </a:solidFill>
                  <a:effectLst>
                    <a:outerShdw blurRad="38100" dist="38100" dir="2700000" algn="tl">
                      <a:srgbClr val="C0C0C0"/>
                    </a:outerShdw>
                  </a:effectLst>
                  <a:latin typeface="黑体" panose="02010609060101010101" pitchFamily="49" charset="-122"/>
                  <a:ea typeface="黑体" panose="02010609060101010101" pitchFamily="49" charset="-122"/>
                  <a:cs typeface="+mn-cs"/>
                </a:rPr>
                <a:t>10</a:t>
              </a:r>
              <a:r>
                <a:rPr kumimoji="0" lang="zh-CN" altLang="en-US" sz="2800" b="1" kern="1200" cap="none" spc="0" normalizeH="0" baseline="0" noProof="0">
                  <a:solidFill>
                    <a:schemeClr val="tx2"/>
                  </a:solidFill>
                  <a:effectLst>
                    <a:outerShdw blurRad="38100" dist="38100" dir="2700000" algn="tl">
                      <a:srgbClr val="C0C0C0"/>
                    </a:outerShdw>
                  </a:effectLst>
                  <a:latin typeface="黑体" panose="02010609060101010101" pitchFamily="49" charset="-122"/>
                  <a:ea typeface="黑体" panose="02010609060101010101" pitchFamily="49" charset="-122"/>
                  <a:cs typeface="+mn-cs"/>
                </a:rPr>
                <a:t>月</a:t>
              </a:r>
              <a:r>
                <a:rPr kumimoji="0" lang="en-US" altLang="zh-CN" sz="2800" b="1" kern="1200" cap="none" spc="0" normalizeH="0" baseline="0" noProof="0">
                  <a:solidFill>
                    <a:schemeClr val="tx2"/>
                  </a:solidFill>
                  <a:effectLst>
                    <a:outerShdw blurRad="38100" dist="38100" dir="2700000" algn="tl">
                      <a:srgbClr val="C0C0C0"/>
                    </a:outerShdw>
                  </a:effectLst>
                  <a:latin typeface="黑体" panose="02010609060101010101" pitchFamily="49" charset="-122"/>
                  <a:ea typeface="黑体" panose="02010609060101010101" pitchFamily="49" charset="-122"/>
                  <a:cs typeface="+mn-cs"/>
                </a:rPr>
                <a:t>16</a:t>
              </a:r>
              <a:r>
                <a:rPr kumimoji="0" lang="zh-CN" altLang="en-US" sz="2800" b="1" kern="1200" cap="none" spc="0" normalizeH="0" baseline="0" noProof="0">
                  <a:solidFill>
                    <a:schemeClr val="tx2"/>
                  </a:solidFill>
                  <a:effectLst>
                    <a:outerShdw blurRad="38100" dist="38100" dir="2700000" algn="tl">
                      <a:srgbClr val="C0C0C0"/>
                    </a:outerShdw>
                  </a:effectLst>
                  <a:latin typeface="黑体" panose="02010609060101010101" pitchFamily="49" charset="-122"/>
                  <a:ea typeface="黑体" panose="02010609060101010101" pitchFamily="49" charset="-122"/>
                  <a:cs typeface="+mn-cs"/>
                </a:rPr>
                <a:t>日</a:t>
              </a:r>
              <a:r>
                <a:rPr kumimoji="0" lang="en-US" altLang="zh-CN" sz="2800" b="1" kern="1200" cap="none" spc="0" normalizeH="0" baseline="0" noProof="0">
                  <a:solidFill>
                    <a:schemeClr val="tx2"/>
                  </a:solidFill>
                  <a:effectLst>
                    <a:outerShdw blurRad="38100" dist="38100" dir="2700000" algn="tl">
                      <a:srgbClr val="C0C0C0"/>
                    </a:outerShdw>
                  </a:effectLst>
                  <a:latin typeface="黑体" panose="02010609060101010101" pitchFamily="49" charset="-122"/>
                  <a:ea typeface="黑体" panose="02010609060101010101" pitchFamily="49" charset="-122"/>
                  <a:cs typeface="+mn-cs"/>
                </a:rPr>
                <a:t>15</a:t>
              </a:r>
              <a:r>
                <a:rPr kumimoji="0" lang="zh-CN" altLang="en-US" sz="2800" b="1" kern="1200" cap="none" spc="0" normalizeH="0" baseline="0" noProof="0">
                  <a:solidFill>
                    <a:schemeClr val="tx2"/>
                  </a:solidFill>
                  <a:effectLst>
                    <a:outerShdw blurRad="38100" dist="38100" dir="2700000" algn="tl">
                      <a:srgbClr val="C0C0C0"/>
                    </a:outerShdw>
                  </a:effectLst>
                  <a:latin typeface="黑体" panose="02010609060101010101" pitchFamily="49" charset="-122"/>
                  <a:ea typeface="黑体" panose="02010609060101010101" pitchFamily="49" charset="-122"/>
                  <a:cs typeface="+mn-cs"/>
                </a:rPr>
                <a:t>时）</a:t>
              </a:r>
            </a:p>
          </p:txBody>
        </p:sp>
      </p:grpSp>
      <p:pic>
        <p:nvPicPr>
          <p:cNvPr id="55301" name="Picture 6" descr="原子弹爆炸"/>
          <p:cNvPicPr>
            <a:picLocks noChangeAspect="1"/>
          </p:cNvPicPr>
          <p:nvPr/>
        </p:nvPicPr>
        <p:blipFill>
          <a:blip r:embed="rId2"/>
          <a:stretch>
            <a:fillRect/>
          </a:stretch>
        </p:blipFill>
        <p:spPr>
          <a:xfrm>
            <a:off x="5076825" y="620713"/>
            <a:ext cx="3733800" cy="5505450"/>
          </a:xfrm>
          <a:prstGeom prst="rect">
            <a:avLst/>
          </a:prstGeom>
          <a:noFill/>
          <a:ln w="38100" cap="flat" cmpd="sng">
            <a:solidFill>
              <a:schemeClr val="tx2"/>
            </a:solidFill>
            <a:prstDash val="solid"/>
            <a:miter/>
            <a:headEnd type="none" w="med" len="med"/>
            <a:tailEnd type="none" w="med" len="med"/>
          </a:ln>
        </p:spPr>
      </p:pic>
      <p:sp>
        <p:nvSpPr>
          <p:cNvPr id="55302" name="Text Box 8"/>
          <p:cNvSpPr txBox="1"/>
          <p:nvPr/>
        </p:nvSpPr>
        <p:spPr>
          <a:xfrm>
            <a:off x="395288" y="3141663"/>
            <a:ext cx="4464050" cy="2314575"/>
          </a:xfrm>
          <a:prstGeom prst="rect">
            <a:avLst/>
          </a:prstGeom>
          <a:solidFill>
            <a:schemeClr val="hlink">
              <a:alpha val="50195"/>
            </a:schemeClr>
          </a:solidFill>
          <a:ln w="9525">
            <a:noFill/>
          </a:ln>
        </p:spPr>
        <p:txBody>
          <a:bodyPr anchor="t" anchorCtr="0">
            <a:spAutoFit/>
          </a:bodyPr>
          <a:lstStyle/>
          <a:p>
            <a:pPr>
              <a:lnSpc>
                <a:spcPct val="130000"/>
              </a:lnSpc>
              <a:spcBef>
                <a:spcPct val="50000"/>
              </a:spcBef>
            </a:pPr>
            <a:r>
              <a:rPr lang="en-US" altLang="zh-CN" sz="2800" dirty="0">
                <a:latin typeface="Times New Roman" panose="02020603050405020304" pitchFamily="18" charset="0"/>
                <a:ea typeface="黑体" panose="02010609060101010101" pitchFamily="49" charset="-122"/>
              </a:rPr>
              <a:t>        </a:t>
            </a:r>
            <a:r>
              <a:rPr lang="zh-CN" altLang="en-US" sz="2800" dirty="0">
                <a:latin typeface="Times New Roman" panose="02020603050405020304" pitchFamily="18" charset="0"/>
                <a:ea typeface="黑体" panose="02010609060101010101" pitchFamily="49" charset="-122"/>
              </a:rPr>
              <a:t>中国是继美、苏、英、法后第五个拥有核武器的国家，打破超级大国的核垄断和核讹诈。</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outVertic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481" name="Group 2"/>
          <p:cNvGrpSpPr/>
          <p:nvPr/>
        </p:nvGrpSpPr>
        <p:grpSpPr>
          <a:xfrm>
            <a:off x="304800" y="1219200"/>
            <a:ext cx="8532813" cy="930275"/>
            <a:chOff x="0" y="-145"/>
            <a:chExt cx="5213" cy="442"/>
          </a:xfrm>
        </p:grpSpPr>
        <p:sp>
          <p:nvSpPr>
            <p:cNvPr id="20482" name="Text Box 3"/>
            <p:cNvSpPr txBox="1"/>
            <p:nvPr/>
          </p:nvSpPr>
          <p:spPr>
            <a:xfrm>
              <a:off x="0" y="-145"/>
              <a:ext cx="2996" cy="442"/>
            </a:xfrm>
            <a:prstGeom prst="rect">
              <a:avLst/>
            </a:prstGeom>
            <a:noFill/>
            <a:ln w="9525">
              <a:noFill/>
            </a:ln>
          </p:spPr>
          <p:txBody>
            <a:bodyPr wrap="none" anchor="t" anchorCtr="0">
              <a:spAutoFit/>
            </a:bodyPr>
            <a:lstStyle/>
            <a:p>
              <a:pPr eaLnBrk="0" hangingPunct="0">
                <a:spcBef>
                  <a:spcPct val="20000"/>
                </a:spcBef>
              </a:pPr>
              <a:r>
                <a:rPr lang="zh-CN" altLang="en-US" sz="4400" b="1" dirty="0">
                  <a:solidFill>
                    <a:schemeClr val="tx2"/>
                  </a:solidFill>
                  <a:latin typeface="楷体_GB2312" pitchFamily="49" charset="-122"/>
                  <a:ea typeface="华文新魏" panose="02010800040101010101" pitchFamily="2" charset="-122"/>
                </a:rPr>
                <a:t>第一阶段：恢复时期</a:t>
              </a:r>
            </a:p>
          </p:txBody>
        </p:sp>
        <p:sp>
          <p:nvSpPr>
            <p:cNvPr id="20483" name="Rectangle 4"/>
            <p:cNvSpPr/>
            <p:nvPr/>
          </p:nvSpPr>
          <p:spPr>
            <a:xfrm>
              <a:off x="3305" y="-109"/>
              <a:ext cx="1908" cy="365"/>
            </a:xfrm>
            <a:prstGeom prst="rect">
              <a:avLst/>
            </a:prstGeom>
            <a:noFill/>
            <a:ln w="9525">
              <a:noFill/>
            </a:ln>
          </p:spPr>
          <p:txBody>
            <a:bodyPr wrap="none" anchor="t" anchorCtr="0">
              <a:spAutoFit/>
            </a:bodyPr>
            <a:lstStyle/>
            <a:p>
              <a:pPr eaLnBrk="0" hangingPunct="0">
                <a:spcBef>
                  <a:spcPct val="20000"/>
                </a:spcBef>
              </a:pPr>
              <a:r>
                <a:rPr lang="zh-CN" altLang="en-US" sz="3200" b="1" dirty="0">
                  <a:solidFill>
                    <a:schemeClr val="tx2"/>
                  </a:solidFill>
                  <a:latin typeface="楷体_GB2312" pitchFamily="49" charset="-122"/>
                  <a:ea typeface="楷体_GB2312" pitchFamily="49" charset="-122"/>
                </a:rPr>
                <a:t>（</a:t>
              </a:r>
              <a:r>
                <a:rPr lang="en-US" altLang="zh-CN" sz="3200" b="1" dirty="0">
                  <a:solidFill>
                    <a:schemeClr val="tx2"/>
                  </a:solidFill>
                  <a:latin typeface="楷体_GB2312" pitchFamily="49" charset="-122"/>
                  <a:ea typeface="楷体_GB2312" pitchFamily="49" charset="-122"/>
                </a:rPr>
                <a:t>1949</a:t>
              </a:r>
              <a:r>
                <a:rPr lang="en-US" altLang="zh-CN" sz="3200" b="1" dirty="0">
                  <a:solidFill>
                    <a:schemeClr val="tx2"/>
                  </a:solidFill>
                  <a:latin typeface="Times New Roman" panose="02020603050405020304" pitchFamily="18" charset="0"/>
                  <a:ea typeface="楷体_GB2312" pitchFamily="49" charset="-122"/>
                </a:rPr>
                <a:t>—</a:t>
              </a:r>
              <a:r>
                <a:rPr lang="en-US" altLang="zh-CN" sz="3200" b="1" dirty="0">
                  <a:solidFill>
                    <a:schemeClr val="tx2"/>
                  </a:solidFill>
                  <a:latin typeface="楷体_GB2312" pitchFamily="49" charset="-122"/>
                  <a:ea typeface="楷体_GB2312" pitchFamily="49" charset="-122"/>
                </a:rPr>
                <a:t>1953</a:t>
              </a:r>
              <a:r>
                <a:rPr lang="zh-CN" altLang="en-US" sz="3200" b="1" dirty="0">
                  <a:solidFill>
                    <a:schemeClr val="tx2"/>
                  </a:solidFill>
                  <a:latin typeface="楷体_GB2312" pitchFamily="49" charset="-122"/>
                  <a:ea typeface="楷体_GB2312" pitchFamily="49" charset="-122"/>
                </a:rPr>
                <a:t>）</a:t>
              </a:r>
            </a:p>
          </p:txBody>
        </p:sp>
      </p:grpSp>
      <p:grpSp>
        <p:nvGrpSpPr>
          <p:cNvPr id="20484" name="Group 2"/>
          <p:cNvGrpSpPr/>
          <p:nvPr/>
        </p:nvGrpSpPr>
        <p:grpSpPr>
          <a:xfrm>
            <a:off x="304800" y="1905000"/>
            <a:ext cx="9250363" cy="1143000"/>
            <a:chOff x="0" y="-89"/>
            <a:chExt cx="5526" cy="446"/>
          </a:xfrm>
        </p:grpSpPr>
        <p:sp>
          <p:nvSpPr>
            <p:cNvPr id="5126" name="Text Box 3"/>
            <p:cNvSpPr txBox="1"/>
            <p:nvPr/>
          </p:nvSpPr>
          <p:spPr>
            <a:xfrm>
              <a:off x="0" y="-89"/>
              <a:ext cx="3682" cy="446"/>
            </a:xfrm>
            <a:prstGeom prst="rect">
              <a:avLst/>
            </a:prstGeom>
            <a:noFill/>
            <a:ln w="9525">
              <a:noFill/>
              <a:miter/>
            </a:ln>
          </p:spPr>
          <p:txBody>
            <a:bodyPr wrap="none">
              <a:spAutoFit/>
            </a:bodyPr>
            <a:lstStyle/>
            <a:p>
              <a:pPr marR="0" defTabSz="914400" eaLnBrk="0" hangingPunct="0">
                <a:spcBef>
                  <a:spcPct val="20000"/>
                </a:spcBef>
                <a:buClrTx/>
                <a:buSzTx/>
                <a:defRPr/>
              </a:pPr>
              <a:r>
                <a:rPr kumimoji="0" lang="zh-CN" altLang="en-US" sz="4400" b="1" kern="1200" cap="none" spc="0" normalizeH="0" baseline="0" noProof="0" dirty="0">
                  <a:solidFill>
                    <a:schemeClr val="tx2"/>
                  </a:solidFill>
                  <a:effectLst>
                    <a:outerShdw blurRad="38100" dist="38100" dir="2700000" algn="tl">
                      <a:srgbClr val="C0C0C0"/>
                    </a:outerShdw>
                  </a:effectLst>
                  <a:latin typeface="楷体_GB2312" pitchFamily="49" charset="-122"/>
                  <a:ea typeface="华文新魏" panose="02010800040101010101" pitchFamily="2" charset="-122"/>
                  <a:cs typeface="+mn-cs"/>
                </a:rPr>
                <a:t>第二阶段：全面建设时期</a:t>
              </a:r>
            </a:p>
          </p:txBody>
        </p:sp>
        <p:sp>
          <p:nvSpPr>
            <p:cNvPr id="2" name="Rectangle 4"/>
            <p:cNvSpPr/>
            <p:nvPr/>
          </p:nvSpPr>
          <p:spPr>
            <a:xfrm>
              <a:off x="3460" y="-30"/>
              <a:ext cx="2066" cy="368"/>
            </a:xfrm>
            <a:prstGeom prst="rect">
              <a:avLst/>
            </a:prstGeom>
            <a:noFill/>
            <a:ln w="9525">
              <a:noFill/>
              <a:miter/>
            </a:ln>
          </p:spPr>
          <p:txBody>
            <a:bodyPr wrap="none">
              <a:spAutoFit/>
            </a:body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kumimoji="0" lang="zh-CN" altLang="en-US" sz="3200" b="1" i="0" u="none" strike="noStrike" kern="1200" cap="none" spc="0" normalizeH="0" baseline="0" noProof="1">
                  <a:ln>
                    <a:noFill/>
                  </a:ln>
                  <a:solidFill>
                    <a:schemeClr val="tx2"/>
                  </a:solidFill>
                  <a:effectLst>
                    <a:outerShdw blurRad="38100" dist="38100" dir="2700000">
                      <a:srgbClr val="C0C0C0"/>
                    </a:outerShdw>
                  </a:effectLst>
                  <a:uLnTx/>
                  <a:uFillTx/>
                  <a:latin typeface="楷体_GB2312" pitchFamily="49" charset="-122"/>
                  <a:ea typeface="楷体_GB2312" pitchFamily="49" charset="-122"/>
                  <a:cs typeface="+mn-ea"/>
                </a:rPr>
                <a:t> （</a:t>
              </a:r>
              <a:r>
                <a:rPr kumimoji="0" lang="en-US" altLang="x-none" sz="3200" b="1" i="0" u="none" strike="noStrike" kern="1200" cap="none" spc="0" normalizeH="0" baseline="0" noProof="1">
                  <a:ln>
                    <a:noFill/>
                  </a:ln>
                  <a:solidFill>
                    <a:schemeClr val="tx2"/>
                  </a:solidFill>
                  <a:effectLst>
                    <a:outerShdw blurRad="38100" dist="38100" dir="2700000">
                      <a:srgbClr val="C0C0C0"/>
                    </a:outerShdw>
                  </a:effectLst>
                  <a:uLnTx/>
                  <a:uFillTx/>
                  <a:latin typeface="楷体_GB2312" pitchFamily="49" charset="-122"/>
                  <a:ea typeface="楷体_GB2312" pitchFamily="49" charset="-122"/>
                  <a:cs typeface="+mn-ea"/>
                </a:rPr>
                <a:t>1954</a:t>
              </a:r>
              <a:r>
                <a:rPr kumimoji="0" lang="en-US" altLang="x-none" sz="3200" b="1" i="0" u="none" strike="noStrike" kern="1200" cap="none" spc="0" normalizeH="0" baseline="0" noProof="1">
                  <a:ln>
                    <a:noFill/>
                  </a:ln>
                  <a:solidFill>
                    <a:schemeClr val="tx2"/>
                  </a:solidFill>
                  <a:effectLst>
                    <a:outerShdw blurRad="38100" dist="38100" dir="2700000">
                      <a:srgbClr val="C0C0C0"/>
                    </a:outerShdw>
                  </a:effectLst>
                  <a:uLnTx/>
                  <a:uFillTx/>
                  <a:latin typeface="Times New Roman" panose="02020603050405020304" pitchFamily="18" charset="0"/>
                  <a:ea typeface="楷体_GB2312" pitchFamily="49" charset="-122"/>
                  <a:cs typeface="+mn-ea"/>
                </a:rPr>
                <a:t>—</a:t>
              </a:r>
              <a:r>
                <a:rPr kumimoji="0" lang="en-US" altLang="x-none" sz="3200" b="1" i="0" u="none" strike="noStrike" kern="1200" cap="none" spc="0" normalizeH="0" baseline="0" noProof="1">
                  <a:ln>
                    <a:noFill/>
                  </a:ln>
                  <a:solidFill>
                    <a:schemeClr val="tx2"/>
                  </a:solidFill>
                  <a:effectLst>
                    <a:outerShdw blurRad="38100" dist="38100" dir="2700000">
                      <a:srgbClr val="C0C0C0"/>
                    </a:outerShdw>
                  </a:effectLst>
                  <a:uLnTx/>
                  <a:uFillTx/>
                  <a:latin typeface="楷体_GB2312" pitchFamily="49" charset="-122"/>
                  <a:ea typeface="楷体_GB2312" pitchFamily="49" charset="-122"/>
                  <a:cs typeface="+mn-ea"/>
                </a:rPr>
                <a:t>1965</a:t>
              </a:r>
              <a:r>
                <a:rPr kumimoji="0" lang="zh-CN" altLang="en-US" sz="3200" b="1" i="0" u="none" strike="noStrike" kern="1200" cap="none" spc="0" normalizeH="0" baseline="0" noProof="1">
                  <a:ln>
                    <a:noFill/>
                  </a:ln>
                  <a:solidFill>
                    <a:schemeClr val="tx2"/>
                  </a:solidFill>
                  <a:effectLst>
                    <a:outerShdw blurRad="38100" dist="38100" dir="2700000">
                      <a:srgbClr val="C0C0C0"/>
                    </a:outerShdw>
                  </a:effectLst>
                  <a:uLnTx/>
                  <a:uFillTx/>
                  <a:latin typeface="楷体_GB2312" pitchFamily="49" charset="-122"/>
                  <a:ea typeface="楷体_GB2312" pitchFamily="49" charset="-122"/>
                  <a:cs typeface="+mn-ea"/>
                </a:rPr>
                <a:t>）</a:t>
              </a:r>
              <a:endParaRPr kumimoji="0" lang="zh-CN" altLang="en-US" sz="3200" b="1" i="0" u="none" strike="noStrike" kern="1200" cap="none" spc="0" normalizeH="0" baseline="0" noProof="1">
                <a:ln>
                  <a:noFill/>
                </a:ln>
                <a:solidFill>
                  <a:schemeClr val="tx2"/>
                </a:solidFill>
                <a:effectLst>
                  <a:outerShdw blurRad="38100" dist="38100" dir="2700000">
                    <a:srgbClr val="C0C0C0"/>
                  </a:outerShdw>
                </a:effectLst>
                <a:uLnTx/>
                <a:uFillTx/>
                <a:latin typeface="楷体_GB2312" pitchFamily="49" charset="-122"/>
                <a:ea typeface="楷体_GB2312" pitchFamily="49" charset="-122"/>
                <a:cs typeface="+mn-cs"/>
              </a:endParaRPr>
            </a:p>
          </p:txBody>
        </p:sp>
      </p:grpSp>
      <p:sp>
        <p:nvSpPr>
          <p:cNvPr id="20487" name="Text Box 9"/>
          <p:cNvSpPr txBox="1"/>
          <p:nvPr/>
        </p:nvSpPr>
        <p:spPr>
          <a:xfrm>
            <a:off x="304800" y="2667000"/>
            <a:ext cx="7620000" cy="762000"/>
          </a:xfrm>
          <a:prstGeom prst="rect">
            <a:avLst/>
          </a:prstGeom>
          <a:noFill/>
          <a:ln w="9525">
            <a:noFill/>
          </a:ln>
        </p:spPr>
        <p:txBody>
          <a:bodyPr anchor="t" anchorCtr="0">
            <a:spAutoFit/>
          </a:bodyPr>
          <a:lstStyle/>
          <a:p>
            <a:pPr eaLnBrk="0" hangingPunct="0">
              <a:spcBef>
                <a:spcPct val="20000"/>
              </a:spcBef>
            </a:pPr>
            <a:r>
              <a:rPr lang="zh-CN" altLang="en-US" sz="4400" b="1" dirty="0">
                <a:solidFill>
                  <a:schemeClr val="tx2"/>
                </a:solidFill>
                <a:latin typeface="楷体_GB2312" pitchFamily="49" charset="-122"/>
                <a:ea typeface="华文新魏" panose="02010800040101010101" pitchFamily="2" charset="-122"/>
              </a:rPr>
              <a:t>第三阶段：文化大革命时期</a:t>
            </a:r>
          </a:p>
        </p:txBody>
      </p:sp>
      <p:sp>
        <p:nvSpPr>
          <p:cNvPr id="20488" name="Rectangle 10"/>
          <p:cNvSpPr/>
          <p:nvPr/>
        </p:nvSpPr>
        <p:spPr>
          <a:xfrm>
            <a:off x="6051550" y="3276600"/>
            <a:ext cx="3092450" cy="584200"/>
          </a:xfrm>
          <a:prstGeom prst="rect">
            <a:avLst/>
          </a:prstGeom>
          <a:noFill/>
          <a:ln w="9525">
            <a:noFill/>
          </a:ln>
        </p:spPr>
        <p:txBody>
          <a:bodyPr anchor="t" anchorCtr="0">
            <a:spAutoFit/>
          </a:bodyPr>
          <a:lstStyle/>
          <a:p>
            <a:pPr eaLnBrk="0" hangingPunct="0">
              <a:spcBef>
                <a:spcPct val="20000"/>
              </a:spcBef>
            </a:pPr>
            <a:r>
              <a:rPr lang="zh-CN" altLang="en-US" sz="3200" b="1" dirty="0">
                <a:solidFill>
                  <a:schemeClr val="tx2"/>
                </a:solidFill>
                <a:latin typeface="楷体_GB2312" pitchFamily="49" charset="-122"/>
                <a:ea typeface="楷体_GB2312" pitchFamily="49" charset="-122"/>
              </a:rPr>
              <a:t>（</a:t>
            </a:r>
            <a:r>
              <a:rPr lang="en-US" altLang="zh-CN" sz="3200" b="1" dirty="0">
                <a:solidFill>
                  <a:schemeClr val="tx2"/>
                </a:solidFill>
                <a:latin typeface="楷体_GB2312" pitchFamily="49" charset="-122"/>
                <a:ea typeface="楷体_GB2312" pitchFamily="49" charset="-122"/>
              </a:rPr>
              <a:t>1966</a:t>
            </a:r>
            <a:r>
              <a:rPr lang="en-US" altLang="zh-CN" sz="3200" b="1" dirty="0">
                <a:solidFill>
                  <a:schemeClr val="tx2"/>
                </a:solidFill>
                <a:latin typeface="Times New Roman" panose="02020603050405020304" pitchFamily="18" charset="0"/>
                <a:ea typeface="楷体_GB2312" pitchFamily="49" charset="-122"/>
              </a:rPr>
              <a:t>—</a:t>
            </a:r>
            <a:r>
              <a:rPr lang="en-US" altLang="zh-CN" sz="3200" b="1" dirty="0">
                <a:solidFill>
                  <a:schemeClr val="tx2"/>
                </a:solidFill>
                <a:latin typeface="楷体_GB2312" pitchFamily="49" charset="-122"/>
                <a:ea typeface="楷体_GB2312" pitchFamily="49" charset="-122"/>
              </a:rPr>
              <a:t>1976</a:t>
            </a:r>
            <a:r>
              <a:rPr lang="zh-CN" altLang="en-US" sz="3200" b="1" dirty="0">
                <a:solidFill>
                  <a:schemeClr val="tx2"/>
                </a:solidFill>
                <a:latin typeface="楷体_GB2312" pitchFamily="49" charset="-122"/>
                <a:ea typeface="楷体_GB2312" pitchFamily="49" charset="-122"/>
              </a:rPr>
              <a:t>）</a:t>
            </a:r>
          </a:p>
        </p:txBody>
      </p:sp>
      <p:grpSp>
        <p:nvGrpSpPr>
          <p:cNvPr id="20489" name="Group 11"/>
          <p:cNvGrpSpPr/>
          <p:nvPr/>
        </p:nvGrpSpPr>
        <p:grpSpPr>
          <a:xfrm>
            <a:off x="304800" y="3657600"/>
            <a:ext cx="8467725" cy="1308100"/>
            <a:chOff x="0" y="-226"/>
            <a:chExt cx="5362" cy="775"/>
          </a:xfrm>
        </p:grpSpPr>
        <p:sp>
          <p:nvSpPr>
            <p:cNvPr id="20490" name="Text Box 12"/>
            <p:cNvSpPr txBox="1"/>
            <p:nvPr/>
          </p:nvSpPr>
          <p:spPr>
            <a:xfrm>
              <a:off x="0" y="-226"/>
              <a:ext cx="3956" cy="442"/>
            </a:xfrm>
            <a:prstGeom prst="rect">
              <a:avLst/>
            </a:prstGeom>
            <a:noFill/>
            <a:ln w="9525">
              <a:noFill/>
            </a:ln>
          </p:spPr>
          <p:txBody>
            <a:bodyPr wrap="none" anchor="t" anchorCtr="0">
              <a:spAutoFit/>
            </a:bodyPr>
            <a:lstStyle/>
            <a:p>
              <a:pPr eaLnBrk="0" hangingPunct="0">
                <a:spcBef>
                  <a:spcPct val="20000"/>
                </a:spcBef>
              </a:pPr>
              <a:r>
                <a:rPr lang="zh-CN" altLang="en-US" sz="4400" b="1" dirty="0">
                  <a:solidFill>
                    <a:schemeClr val="tx2"/>
                  </a:solidFill>
                  <a:latin typeface="楷体_GB2312" pitchFamily="49" charset="-122"/>
                  <a:ea typeface="华文新魏" panose="02010800040101010101" pitchFamily="2" charset="-122"/>
                </a:rPr>
                <a:t>第四阶段：现代化建设时期</a:t>
              </a:r>
            </a:p>
          </p:txBody>
        </p:sp>
        <p:sp>
          <p:nvSpPr>
            <p:cNvPr id="20491" name="Rectangle 13"/>
            <p:cNvSpPr/>
            <p:nvPr/>
          </p:nvSpPr>
          <p:spPr>
            <a:xfrm>
              <a:off x="3426" y="181"/>
              <a:ext cx="1936" cy="368"/>
            </a:xfrm>
            <a:prstGeom prst="rect">
              <a:avLst/>
            </a:prstGeom>
            <a:noFill/>
            <a:ln w="9525">
              <a:noFill/>
            </a:ln>
          </p:spPr>
          <p:txBody>
            <a:bodyPr wrap="none" anchor="t" anchorCtr="0">
              <a:spAutoFit/>
            </a:bodyPr>
            <a:lstStyle/>
            <a:p>
              <a:pPr eaLnBrk="0" hangingPunct="0">
                <a:spcBef>
                  <a:spcPct val="20000"/>
                </a:spcBef>
              </a:pPr>
              <a:r>
                <a:rPr lang="zh-CN" altLang="en-US" sz="3200" b="1" dirty="0">
                  <a:solidFill>
                    <a:schemeClr val="tx2"/>
                  </a:solidFill>
                  <a:latin typeface="楷体_GB2312" pitchFamily="49" charset="-122"/>
                  <a:ea typeface="楷体_GB2312" pitchFamily="49" charset="-122"/>
                </a:rPr>
                <a:t>（</a:t>
              </a:r>
              <a:r>
                <a:rPr lang="en-US" altLang="zh-CN" sz="3200" b="1" dirty="0">
                  <a:solidFill>
                    <a:schemeClr val="tx2"/>
                  </a:solidFill>
                  <a:latin typeface="楷体_GB2312" pitchFamily="49" charset="-122"/>
                  <a:ea typeface="楷体_GB2312" pitchFamily="49" charset="-122"/>
                </a:rPr>
                <a:t>1977</a:t>
              </a:r>
              <a:r>
                <a:rPr lang="en-US" altLang="zh-CN" sz="3200" b="1" dirty="0">
                  <a:solidFill>
                    <a:schemeClr val="tx2"/>
                  </a:solidFill>
                  <a:latin typeface="Times New Roman" panose="02020603050405020304" pitchFamily="18" charset="0"/>
                  <a:ea typeface="楷体_GB2312" pitchFamily="49" charset="-122"/>
                </a:rPr>
                <a:t>—</a:t>
              </a:r>
              <a:r>
                <a:rPr lang="en-US" altLang="zh-CN" sz="3200" b="1" dirty="0">
                  <a:solidFill>
                    <a:schemeClr val="tx2"/>
                  </a:solidFill>
                  <a:latin typeface="楷体_GB2312" pitchFamily="49" charset="-122"/>
                  <a:ea typeface="楷体_GB2312" pitchFamily="49" charset="-122"/>
                </a:rPr>
                <a:t>1989</a:t>
              </a:r>
              <a:r>
                <a:rPr lang="zh-CN" altLang="en-US" sz="3200" b="1" dirty="0">
                  <a:solidFill>
                    <a:schemeClr val="tx2"/>
                  </a:solidFill>
                  <a:latin typeface="楷体_GB2312" pitchFamily="49" charset="-122"/>
                  <a:ea typeface="楷体_GB2312" pitchFamily="49" charset="-122"/>
                </a:rPr>
                <a:t>）</a:t>
              </a:r>
            </a:p>
          </p:txBody>
        </p:sp>
      </p:grpSp>
      <p:grpSp>
        <p:nvGrpSpPr>
          <p:cNvPr id="6" name="Group 14"/>
          <p:cNvGrpSpPr/>
          <p:nvPr/>
        </p:nvGrpSpPr>
        <p:grpSpPr>
          <a:xfrm>
            <a:off x="228600" y="4800600"/>
            <a:ext cx="8083550" cy="1270000"/>
            <a:chOff x="-48" y="-192"/>
            <a:chExt cx="5092" cy="800"/>
          </a:xfrm>
        </p:grpSpPr>
        <p:sp>
          <p:nvSpPr>
            <p:cNvPr id="20493" name="Text Box 15"/>
            <p:cNvSpPr txBox="1"/>
            <p:nvPr/>
          </p:nvSpPr>
          <p:spPr>
            <a:xfrm>
              <a:off x="-48" y="-192"/>
              <a:ext cx="5092" cy="485"/>
            </a:xfrm>
            <a:prstGeom prst="rect">
              <a:avLst/>
            </a:prstGeom>
            <a:noFill/>
            <a:ln w="9525">
              <a:noFill/>
            </a:ln>
          </p:spPr>
          <p:txBody>
            <a:bodyPr wrap="none" anchor="t" anchorCtr="0">
              <a:spAutoFit/>
            </a:bodyPr>
            <a:lstStyle/>
            <a:p>
              <a:pPr eaLnBrk="0" hangingPunct="0">
                <a:spcBef>
                  <a:spcPct val="20000"/>
                </a:spcBef>
              </a:pPr>
              <a:r>
                <a:rPr lang="zh-CN" altLang="en-US" sz="4400" b="1" dirty="0">
                  <a:solidFill>
                    <a:schemeClr val="tx2"/>
                  </a:solidFill>
                  <a:latin typeface="楷体_GB2312" pitchFamily="49" charset="-122"/>
                  <a:ea typeface="华文新魏" panose="02010800040101010101" pitchFamily="2" charset="-122"/>
                </a:rPr>
                <a:t>第五阶段：历史性飞跃发展时期</a:t>
              </a:r>
            </a:p>
          </p:txBody>
        </p:sp>
        <p:sp>
          <p:nvSpPr>
            <p:cNvPr id="20494" name="Rectangle 16"/>
            <p:cNvSpPr/>
            <p:nvPr/>
          </p:nvSpPr>
          <p:spPr>
            <a:xfrm>
              <a:off x="2688" y="240"/>
              <a:ext cx="2047" cy="368"/>
            </a:xfrm>
            <a:prstGeom prst="rect">
              <a:avLst/>
            </a:prstGeom>
            <a:noFill/>
            <a:ln w="9525">
              <a:noFill/>
            </a:ln>
          </p:spPr>
          <p:txBody>
            <a:bodyPr wrap="none" anchor="t" anchorCtr="0">
              <a:spAutoFit/>
            </a:bodyPr>
            <a:lstStyle/>
            <a:p>
              <a:pPr eaLnBrk="0" hangingPunct="0">
                <a:spcBef>
                  <a:spcPct val="20000"/>
                </a:spcBef>
              </a:pPr>
              <a:r>
                <a:rPr lang="zh-CN" altLang="en-US" sz="3200" b="1" dirty="0">
                  <a:solidFill>
                    <a:schemeClr val="tx2"/>
                  </a:solidFill>
                  <a:latin typeface="楷体_GB2312" pitchFamily="49" charset="-122"/>
                  <a:ea typeface="楷体_GB2312" pitchFamily="49" charset="-122"/>
                </a:rPr>
                <a:t>（</a:t>
              </a:r>
              <a:r>
                <a:rPr lang="en-US" altLang="zh-CN" sz="3200" b="1" dirty="0">
                  <a:solidFill>
                    <a:schemeClr val="tx2"/>
                  </a:solidFill>
                  <a:latin typeface="楷体_GB2312" pitchFamily="49" charset="-122"/>
                  <a:ea typeface="楷体_GB2312" pitchFamily="49" charset="-122"/>
                </a:rPr>
                <a:t>1989</a:t>
              </a:r>
              <a:r>
                <a:rPr lang="en-US" altLang="zh-CN" sz="3200" b="1" dirty="0">
                  <a:solidFill>
                    <a:schemeClr val="tx2"/>
                  </a:solidFill>
                  <a:latin typeface="Times New Roman" panose="02020603050405020304" pitchFamily="18" charset="0"/>
                  <a:ea typeface="楷体_GB2312" pitchFamily="49" charset="-122"/>
                </a:rPr>
                <a:t>—2049</a:t>
              </a:r>
              <a:r>
                <a:rPr lang="zh-CN" altLang="en-US" sz="3200" b="1" dirty="0">
                  <a:solidFill>
                    <a:schemeClr val="tx2"/>
                  </a:solidFill>
                  <a:latin typeface="楷体_GB2312" pitchFamily="49" charset="-122"/>
                  <a:ea typeface="楷体_GB2312" pitchFamily="49" charset="-122"/>
                </a:rPr>
                <a:t>）</a:t>
              </a:r>
            </a:p>
          </p:txBody>
        </p:sp>
      </p:grpSp>
      <p:sp>
        <p:nvSpPr>
          <p:cNvPr id="20495" name="Text Box 10"/>
          <p:cNvSpPr txBox="1"/>
          <p:nvPr/>
        </p:nvSpPr>
        <p:spPr>
          <a:xfrm>
            <a:off x="1828800" y="382588"/>
            <a:ext cx="5480050" cy="639762"/>
          </a:xfrm>
          <a:prstGeom prst="rect">
            <a:avLst/>
          </a:prstGeom>
          <a:noFill/>
          <a:ln w="9525">
            <a:noFill/>
          </a:ln>
        </p:spPr>
        <p:txBody>
          <a:bodyPr anchor="t" anchorCtr="0">
            <a:spAutoFit/>
          </a:bodyPr>
          <a:lstStyle/>
          <a:p>
            <a:pPr algn="ctr">
              <a:spcBef>
                <a:spcPct val="50000"/>
              </a:spcBef>
            </a:pPr>
            <a:r>
              <a:rPr lang="zh-CN" altLang="en-US" sz="3600" dirty="0">
                <a:latin typeface="Times New Roman" panose="02020603050405020304" pitchFamily="18" charset="0"/>
                <a:ea typeface="黑体" panose="02010609060101010101" pitchFamily="49" charset="-122"/>
              </a:rPr>
              <a:t>教学内容</a:t>
            </a:r>
          </a:p>
        </p:txBody>
      </p:sp>
      <p:sp>
        <p:nvSpPr>
          <p:cNvPr id="20496" name="文本框 2"/>
          <p:cNvSpPr txBox="1"/>
          <p:nvPr/>
        </p:nvSpPr>
        <p:spPr>
          <a:xfrm>
            <a:off x="1066800" y="4343400"/>
            <a:ext cx="5127625" cy="583565"/>
          </a:xfrm>
          <a:prstGeom prst="rect">
            <a:avLst/>
          </a:prstGeom>
          <a:noFill/>
          <a:ln w="9525">
            <a:noFill/>
          </a:ln>
        </p:spPr>
        <p:txBody>
          <a:bodyPr anchor="t" anchorCtr="0">
            <a:spAutoFit/>
          </a:bodyPr>
          <a:lstStyle/>
          <a:p>
            <a:r>
              <a:rPr lang="en-US" altLang="zh-CN" sz="3200" b="1" dirty="0">
                <a:latin typeface="华文新魏" panose="02010800040101010101" pitchFamily="2" charset="-122"/>
                <a:ea typeface="华文新魏" panose="02010800040101010101" pitchFamily="2" charset="-122"/>
              </a:rPr>
              <a:t>“</a:t>
            </a:r>
            <a:r>
              <a:rPr lang="zh-CN" altLang="en-US" sz="3200" b="1" dirty="0">
                <a:latin typeface="华文新魏" panose="02010800040101010101" pitchFamily="2" charset="-122"/>
                <a:ea typeface="华文新魏" panose="02010800040101010101" pitchFamily="2" charset="-122"/>
              </a:rPr>
              <a:t>从地面纵横</a:t>
            </a:r>
            <a:r>
              <a:rPr lang="zh-CN" altLang="en-US" sz="3200" b="1" dirty="0">
                <a:solidFill>
                  <a:srgbClr val="C00000"/>
                </a:solidFill>
                <a:highlight>
                  <a:srgbClr val="FFFF00"/>
                </a:highlight>
                <a:latin typeface="华文新魏" panose="02010800040101010101" pitchFamily="2" charset="-122"/>
                <a:ea typeface="华文新魏" panose="02010800040101010101" pitchFamily="2" charset="-122"/>
              </a:rPr>
              <a:t>到</a:t>
            </a:r>
            <a:r>
              <a:rPr lang="zh-CN" altLang="en-US" sz="3200" b="1" dirty="0">
                <a:latin typeface="华文新魏" panose="02010800040101010101" pitchFamily="2" charset="-122"/>
                <a:ea typeface="华文新魏" panose="02010800040101010101" pitchFamily="2" charset="-122"/>
              </a:rPr>
              <a:t>空地一体</a:t>
            </a:r>
            <a:r>
              <a:rPr lang="en-US" altLang="zh-CN" sz="3200" b="1" dirty="0">
                <a:latin typeface="华文新魏" panose="02010800040101010101" pitchFamily="2" charset="-122"/>
                <a:ea typeface="华文新魏" panose="02010800040101010101" pitchFamily="2" charset="-122"/>
              </a:rPr>
              <a:t>”</a:t>
            </a:r>
          </a:p>
        </p:txBody>
      </p:sp>
      <p:sp>
        <p:nvSpPr>
          <p:cNvPr id="20497" name="文本框 3"/>
          <p:cNvSpPr txBox="1"/>
          <p:nvPr/>
        </p:nvSpPr>
        <p:spPr>
          <a:xfrm>
            <a:off x="0" y="5410200"/>
            <a:ext cx="5067300" cy="583565"/>
          </a:xfrm>
          <a:prstGeom prst="rect">
            <a:avLst/>
          </a:prstGeom>
          <a:noFill/>
          <a:ln w="9525">
            <a:noFill/>
          </a:ln>
        </p:spPr>
        <p:txBody>
          <a:bodyPr wrap="none" anchor="t" anchorCtr="0">
            <a:spAutoFit/>
          </a:bodyPr>
          <a:lstStyle/>
          <a:p>
            <a:r>
              <a:rPr lang="en-US" altLang="zh-CN" sz="3200" b="1" dirty="0">
                <a:latin typeface="华文新魏" panose="02010800040101010101" pitchFamily="2" charset="-122"/>
                <a:ea typeface="华文新魏" panose="02010800040101010101" pitchFamily="2" charset="-122"/>
              </a:rPr>
              <a:t>“</a:t>
            </a:r>
            <a:r>
              <a:rPr lang="zh-CN" altLang="en-US" sz="3200" b="1" dirty="0">
                <a:latin typeface="华文新魏" panose="02010800040101010101" pitchFamily="2" charset="-122"/>
                <a:ea typeface="华文新魏" panose="02010800040101010101" pitchFamily="2" charset="-122"/>
              </a:rPr>
              <a:t>从空地一体</a:t>
            </a:r>
            <a:r>
              <a:rPr lang="zh-CN" altLang="en-US" sz="3200" b="1" dirty="0">
                <a:solidFill>
                  <a:srgbClr val="C00000"/>
                </a:solidFill>
                <a:highlight>
                  <a:srgbClr val="FFFF00"/>
                </a:highlight>
                <a:latin typeface="华文新魏" panose="02010800040101010101" pitchFamily="2" charset="-122"/>
                <a:ea typeface="华文新魏" panose="02010800040101010101" pitchFamily="2" charset="-122"/>
              </a:rPr>
              <a:t>到</a:t>
            </a:r>
            <a:r>
              <a:rPr lang="zh-CN" altLang="en-US" sz="3200" b="1" dirty="0">
                <a:latin typeface="华文新魏" panose="02010800040101010101" pitchFamily="2" charset="-122"/>
                <a:ea typeface="华文新魏" panose="02010800040101010101" pitchFamily="2" charset="-122"/>
              </a:rPr>
              <a:t>空天一体</a:t>
            </a:r>
            <a:r>
              <a:rPr lang="en-US" altLang="zh-CN" sz="3200" b="1" dirty="0">
                <a:latin typeface="华文新魏" panose="02010800040101010101" pitchFamily="2" charset="-122"/>
                <a:ea typeface="华文新魏" panose="02010800040101010101" pitchFamily="2" charset="-122"/>
              </a:rPr>
              <a:t>”</a:t>
            </a:r>
          </a:p>
        </p:txBody>
      </p:sp>
      <p:sp>
        <p:nvSpPr>
          <p:cNvPr id="20498" name="TextBox 19"/>
          <p:cNvSpPr txBox="1"/>
          <p:nvPr/>
        </p:nvSpPr>
        <p:spPr>
          <a:xfrm>
            <a:off x="6172200" y="5943600"/>
            <a:ext cx="2646363" cy="584200"/>
          </a:xfrm>
          <a:prstGeom prst="rect">
            <a:avLst/>
          </a:prstGeom>
          <a:noFill/>
          <a:ln w="9525">
            <a:noFill/>
          </a:ln>
        </p:spPr>
        <p:txBody>
          <a:bodyPr wrap="none" anchor="t" anchorCtr="0">
            <a:spAutoFit/>
          </a:bodyPr>
          <a:lstStyle/>
          <a:p>
            <a:r>
              <a:rPr lang="zh-CN" altLang="en-US" sz="3200" dirty="0">
                <a:latin typeface="Arial" panose="020B0604020202020204" pitchFamily="34" charset="0"/>
                <a:ea typeface="宋体" panose="02010600030101010101" pitchFamily="2" charset="-122"/>
              </a:rPr>
              <a:t>世界一流军队</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indefinite"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6321" name="Group 2"/>
          <p:cNvGrpSpPr/>
          <p:nvPr/>
        </p:nvGrpSpPr>
        <p:grpSpPr>
          <a:xfrm>
            <a:off x="469900" y="990600"/>
            <a:ext cx="8715375" cy="708025"/>
            <a:chOff x="0" y="0"/>
            <a:chExt cx="5490" cy="446"/>
          </a:xfrm>
        </p:grpSpPr>
        <p:sp>
          <p:nvSpPr>
            <p:cNvPr id="35843" name="Text Box 3"/>
            <p:cNvSpPr txBox="1"/>
            <p:nvPr/>
          </p:nvSpPr>
          <p:spPr>
            <a:xfrm>
              <a:off x="0" y="0"/>
              <a:ext cx="3682" cy="446"/>
            </a:xfrm>
            <a:prstGeom prst="rect">
              <a:avLst/>
            </a:prstGeom>
            <a:noFill/>
            <a:ln w="9525">
              <a:noFill/>
              <a:miter/>
            </a:ln>
          </p:spPr>
          <p:txBody>
            <a:bodyPr wrap="none">
              <a:spAutoFit/>
            </a:bodyPr>
            <a:lstStyle/>
            <a:p>
              <a:pPr marR="0" defTabSz="914400" eaLnBrk="0" hangingPunct="0">
                <a:spcBef>
                  <a:spcPct val="20000"/>
                </a:spcBef>
                <a:buClrTx/>
                <a:buSzTx/>
                <a:defRPr/>
              </a:pPr>
              <a:r>
                <a:rPr kumimoji="0" lang="zh-CN" altLang="en-US" sz="4000" b="1" kern="1200" cap="none" spc="0" normalizeH="0" baseline="0" noProof="0">
                  <a:solidFill>
                    <a:schemeClr val="tx2"/>
                  </a:solidFill>
                  <a:effectLst>
                    <a:outerShdw blurRad="38100" dist="38100" dir="2700000" algn="tl">
                      <a:srgbClr val="C0C0C0"/>
                    </a:outerShdw>
                  </a:effectLst>
                  <a:latin typeface="楷体_GB2312" pitchFamily="49" charset="-122"/>
                  <a:ea typeface="楷体_GB2312" pitchFamily="49" charset="-122"/>
                  <a:cs typeface="+mn-cs"/>
                </a:rPr>
                <a:t>第二阶段：全面建设时期</a:t>
              </a:r>
            </a:p>
          </p:txBody>
        </p:sp>
        <p:sp>
          <p:nvSpPr>
            <p:cNvPr id="35844" name="Rectangle 4"/>
            <p:cNvSpPr/>
            <p:nvPr/>
          </p:nvSpPr>
          <p:spPr>
            <a:xfrm>
              <a:off x="3294" y="67"/>
              <a:ext cx="2196" cy="368"/>
            </a:xfrm>
            <a:prstGeom prst="rect">
              <a:avLst/>
            </a:prstGeom>
            <a:noFill/>
            <a:ln w="9525">
              <a:noFill/>
              <a:miter/>
            </a:ln>
          </p:spPr>
          <p:txBody>
            <a:bodyPr wrap="none">
              <a:spAutoFit/>
            </a:body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kumimoji="0" lang="zh-CN" altLang="en-US" sz="3200" b="1" i="0" u="none" strike="noStrike" kern="1200" cap="none" spc="0" normalizeH="0" baseline="0" noProof="1">
                  <a:ln>
                    <a:noFill/>
                  </a:ln>
                  <a:solidFill>
                    <a:schemeClr val="tx2"/>
                  </a:solidFill>
                  <a:effectLst>
                    <a:outerShdw blurRad="38100" dist="38100" dir="2700000">
                      <a:srgbClr val="C0C0C0"/>
                    </a:outerShdw>
                  </a:effectLst>
                  <a:uLnTx/>
                  <a:uFillTx/>
                  <a:latin typeface="楷体_GB2312" pitchFamily="49" charset="-122"/>
                  <a:ea typeface="楷体_GB2312" pitchFamily="49" charset="-122"/>
                  <a:cs typeface="+mn-ea"/>
                </a:rPr>
                <a:t>  （</a:t>
              </a:r>
              <a:r>
                <a:rPr kumimoji="0" lang="en-US" altLang="x-none" sz="3200" b="1" i="0" u="none" strike="noStrike" kern="1200" cap="none" spc="0" normalizeH="0" baseline="0" noProof="1">
                  <a:ln>
                    <a:noFill/>
                  </a:ln>
                  <a:solidFill>
                    <a:schemeClr val="tx2"/>
                  </a:solidFill>
                  <a:effectLst>
                    <a:outerShdw blurRad="38100" dist="38100" dir="2700000">
                      <a:srgbClr val="C0C0C0"/>
                    </a:outerShdw>
                  </a:effectLst>
                  <a:uLnTx/>
                  <a:uFillTx/>
                  <a:latin typeface="楷体_GB2312" pitchFamily="49" charset="-122"/>
                  <a:ea typeface="楷体_GB2312" pitchFamily="49" charset="-122"/>
                  <a:cs typeface="+mn-ea"/>
                </a:rPr>
                <a:t>1954</a:t>
              </a:r>
              <a:r>
                <a:rPr kumimoji="0" lang="en-US" altLang="x-none" sz="3200" b="1" i="0" u="none" strike="noStrike" kern="1200" cap="none" spc="0" normalizeH="0" baseline="0" noProof="1">
                  <a:ln>
                    <a:noFill/>
                  </a:ln>
                  <a:solidFill>
                    <a:schemeClr val="tx2"/>
                  </a:solidFill>
                  <a:effectLst>
                    <a:outerShdw blurRad="38100" dist="38100" dir="2700000">
                      <a:srgbClr val="C0C0C0"/>
                    </a:outerShdw>
                  </a:effectLst>
                  <a:uLnTx/>
                  <a:uFillTx/>
                  <a:latin typeface="Times New Roman" panose="02020603050405020304" pitchFamily="18" charset="0"/>
                  <a:ea typeface="楷体_GB2312" pitchFamily="49" charset="-122"/>
                  <a:cs typeface="+mn-ea"/>
                </a:rPr>
                <a:t>—</a:t>
              </a:r>
              <a:r>
                <a:rPr kumimoji="0" lang="en-US" altLang="x-none" sz="3200" b="1" i="0" u="none" strike="noStrike" kern="1200" cap="none" spc="0" normalizeH="0" baseline="0" noProof="1">
                  <a:ln>
                    <a:noFill/>
                  </a:ln>
                  <a:solidFill>
                    <a:schemeClr val="tx2"/>
                  </a:solidFill>
                  <a:effectLst>
                    <a:outerShdw blurRad="38100" dist="38100" dir="2700000">
                      <a:srgbClr val="C0C0C0"/>
                    </a:outerShdw>
                  </a:effectLst>
                  <a:uLnTx/>
                  <a:uFillTx/>
                  <a:latin typeface="楷体_GB2312" pitchFamily="49" charset="-122"/>
                  <a:ea typeface="楷体_GB2312" pitchFamily="49" charset="-122"/>
                  <a:cs typeface="+mn-ea"/>
                </a:rPr>
                <a:t>1965</a:t>
              </a:r>
              <a:r>
                <a:rPr kumimoji="0" lang="zh-CN" altLang="en-US" sz="3200" b="1" i="0" u="none" strike="noStrike" kern="1200" cap="none" spc="0" normalizeH="0" baseline="0" noProof="1">
                  <a:ln>
                    <a:noFill/>
                  </a:ln>
                  <a:solidFill>
                    <a:schemeClr val="tx2"/>
                  </a:solidFill>
                  <a:effectLst>
                    <a:outerShdw blurRad="38100" dist="38100" dir="2700000">
                      <a:srgbClr val="C0C0C0"/>
                    </a:outerShdw>
                  </a:effectLst>
                  <a:uLnTx/>
                  <a:uFillTx/>
                  <a:latin typeface="楷体_GB2312" pitchFamily="49" charset="-122"/>
                  <a:ea typeface="楷体_GB2312" pitchFamily="49" charset="-122"/>
                  <a:cs typeface="+mn-ea"/>
                </a:rPr>
                <a:t>）</a:t>
              </a:r>
              <a:endParaRPr kumimoji="0" lang="zh-CN" altLang="en-US" sz="3200" b="1" i="0" u="none" strike="noStrike" kern="1200" cap="none" spc="0" normalizeH="0" baseline="0" noProof="1">
                <a:ln>
                  <a:noFill/>
                </a:ln>
                <a:solidFill>
                  <a:schemeClr val="tx2"/>
                </a:solidFill>
                <a:effectLst>
                  <a:outerShdw blurRad="38100" dist="38100" dir="2700000">
                    <a:srgbClr val="C0C0C0"/>
                  </a:outerShdw>
                </a:effectLst>
                <a:uLnTx/>
                <a:uFillTx/>
                <a:latin typeface="楷体_GB2312" pitchFamily="49" charset="-122"/>
                <a:ea typeface="楷体_GB2312" pitchFamily="49" charset="-122"/>
                <a:cs typeface="+mn-cs"/>
              </a:endParaRPr>
            </a:p>
          </p:txBody>
        </p:sp>
      </p:grpSp>
      <p:sp>
        <p:nvSpPr>
          <p:cNvPr id="35845" name="Text Box 5"/>
          <p:cNvSpPr txBox="1"/>
          <p:nvPr/>
        </p:nvSpPr>
        <p:spPr>
          <a:xfrm>
            <a:off x="701675" y="1905000"/>
            <a:ext cx="8442325" cy="641350"/>
          </a:xfrm>
          <a:prstGeom prst="rect">
            <a:avLst/>
          </a:prstGeom>
          <a:noFill/>
          <a:ln w="9525">
            <a:noFill/>
            <a:miter/>
          </a:ln>
          <a:effectLst>
            <a:outerShdw dist="35921" dir="2699999" algn="ctr" rotWithShape="0">
              <a:srgbClr val="FFFFCC"/>
            </a:outerShdw>
          </a:effectLst>
        </p:spPr>
        <p:txBody>
          <a:bodyPr wrap="none">
            <a:spAutoFit/>
          </a:bodyPr>
          <a:lstStyle/>
          <a:p>
            <a:pPr marR="0" defTabSz="914400" eaLnBrk="0" hangingPunct="0">
              <a:spcBef>
                <a:spcPct val="20000"/>
              </a:spcBef>
              <a:buClrTx/>
              <a:buSzTx/>
              <a:defRPr/>
            </a:pPr>
            <a:r>
              <a:rPr kumimoji="0" lang="zh-CN" altLang="en-US" sz="3600" b="1" kern="1200" cap="none" spc="0" normalizeH="0" baseline="0" noProof="0">
                <a:effectLst>
                  <a:outerShdw blurRad="38100" dist="38100" dir="2700000" algn="tl">
                    <a:srgbClr val="C0C0C0"/>
                  </a:outerShdw>
                </a:effectLst>
                <a:latin typeface="Times New Roman" panose="02020603050405020304" pitchFamily="18" charset="0"/>
                <a:ea typeface="黑体" panose="02010609060101010101" pitchFamily="49" charset="-122"/>
                <a:cs typeface="+mn-cs"/>
              </a:rPr>
              <a:t>一是拉开了国防和军队现代化建设的序幕</a:t>
            </a:r>
          </a:p>
        </p:txBody>
      </p:sp>
      <p:sp>
        <p:nvSpPr>
          <p:cNvPr id="35846" name="Text Box 6"/>
          <p:cNvSpPr txBox="1"/>
          <p:nvPr/>
        </p:nvSpPr>
        <p:spPr>
          <a:xfrm>
            <a:off x="685800" y="2819400"/>
            <a:ext cx="7983538" cy="641350"/>
          </a:xfrm>
          <a:prstGeom prst="rect">
            <a:avLst/>
          </a:prstGeom>
          <a:noFill/>
          <a:ln w="9525">
            <a:noFill/>
            <a:miter/>
          </a:ln>
          <a:effectLst>
            <a:outerShdw dist="35921" dir="2699999" algn="ctr" rotWithShape="0">
              <a:srgbClr val="FFFFCC"/>
            </a:outerShdw>
          </a:effectLst>
        </p:spPr>
        <p:txBody>
          <a:bodyPr wrap="none">
            <a:spAutoFit/>
          </a:bodyPr>
          <a:lstStyle/>
          <a:p>
            <a:pPr marR="0" defTabSz="914400" eaLnBrk="0" hangingPunct="0">
              <a:spcBef>
                <a:spcPct val="20000"/>
              </a:spcBef>
              <a:buClrTx/>
              <a:buSzTx/>
              <a:defRPr/>
            </a:pPr>
            <a:r>
              <a:rPr kumimoji="0" lang="zh-CN" altLang="en-US" sz="3600" b="1" kern="1200" cap="none" spc="0" normalizeH="0" baseline="0" noProof="0">
                <a:effectLst>
                  <a:outerShdw blurRad="38100" dist="38100" dir="2700000" algn="tl">
                    <a:srgbClr val="C0C0C0"/>
                  </a:outerShdw>
                </a:effectLst>
                <a:latin typeface="Times New Roman" panose="02020603050405020304" pitchFamily="18" charset="0"/>
                <a:ea typeface="黑体" panose="02010609060101010101" pitchFamily="49" charset="-122"/>
                <a:cs typeface="+mn-cs"/>
              </a:rPr>
              <a:t>二是确立了国防现代化是国家奋斗目标</a:t>
            </a:r>
          </a:p>
        </p:txBody>
      </p:sp>
      <p:sp>
        <p:nvSpPr>
          <p:cNvPr id="35847" name="Text Box 7"/>
          <p:cNvSpPr txBox="1"/>
          <p:nvPr/>
        </p:nvSpPr>
        <p:spPr>
          <a:xfrm>
            <a:off x="685800" y="3657600"/>
            <a:ext cx="7524750" cy="641350"/>
          </a:xfrm>
          <a:prstGeom prst="rect">
            <a:avLst/>
          </a:prstGeom>
          <a:noFill/>
          <a:ln w="9525">
            <a:noFill/>
            <a:miter/>
          </a:ln>
          <a:effectLst>
            <a:outerShdw dist="35921" dir="2699999" algn="ctr" rotWithShape="0">
              <a:srgbClr val="FFFFCC"/>
            </a:outerShdw>
          </a:effectLst>
        </p:spPr>
        <p:txBody>
          <a:bodyPr wrap="none">
            <a:spAutoFit/>
          </a:bodyPr>
          <a:lstStyle/>
          <a:p>
            <a:pPr marR="0" defTabSz="914400" eaLnBrk="0" hangingPunct="0">
              <a:spcBef>
                <a:spcPct val="20000"/>
              </a:spcBef>
              <a:buClrTx/>
              <a:buSzTx/>
              <a:defRPr/>
            </a:pPr>
            <a:r>
              <a:rPr kumimoji="0" lang="zh-CN" altLang="en-US" sz="3600" b="1" kern="1200" cap="none" spc="0" normalizeH="0" baseline="0" noProof="0">
                <a:effectLst>
                  <a:outerShdw blurRad="38100" dist="38100" dir="2700000" algn="tl">
                    <a:srgbClr val="C0C0C0"/>
                  </a:outerShdw>
                </a:effectLst>
                <a:latin typeface="Times New Roman" panose="02020603050405020304" pitchFamily="18" charset="0"/>
                <a:ea typeface="黑体" panose="02010609060101010101" pitchFamily="49" charset="-122"/>
                <a:cs typeface="+mn-cs"/>
              </a:rPr>
              <a:t>三是建立了国防科研和国防工业体系</a:t>
            </a:r>
          </a:p>
        </p:txBody>
      </p:sp>
      <p:sp>
        <p:nvSpPr>
          <p:cNvPr id="35848" name="Text Box 8"/>
          <p:cNvSpPr txBox="1"/>
          <p:nvPr/>
        </p:nvSpPr>
        <p:spPr>
          <a:xfrm>
            <a:off x="685800" y="4495800"/>
            <a:ext cx="7983538" cy="1300163"/>
          </a:xfrm>
          <a:prstGeom prst="rect">
            <a:avLst/>
          </a:prstGeom>
          <a:noFill/>
          <a:ln w="9525">
            <a:noFill/>
            <a:miter/>
          </a:ln>
          <a:effectLst>
            <a:outerShdw dist="35921" dir="2699999" algn="ctr" rotWithShape="0">
              <a:srgbClr val="FFFFCC"/>
            </a:outerShdw>
          </a:effectLst>
        </p:spPr>
        <p:txBody>
          <a:bodyPr wrap="none">
            <a:spAutoFit/>
          </a:bodyPr>
          <a:lstStyle/>
          <a:p>
            <a:pPr marR="0" defTabSz="914400" eaLnBrk="0" hangingPunct="0">
              <a:spcBef>
                <a:spcPct val="20000"/>
              </a:spcBef>
              <a:buClrTx/>
              <a:buSzTx/>
              <a:defRPr/>
            </a:pPr>
            <a:r>
              <a:rPr kumimoji="0" lang="zh-CN" altLang="en-US" sz="3600" b="1" kern="1200" cap="none" spc="0" normalizeH="0" baseline="0" noProof="0">
                <a:effectLst>
                  <a:outerShdw blurRad="38100" dist="38100" dir="2700000" algn="tl">
                    <a:srgbClr val="C0C0C0"/>
                  </a:outerShdw>
                </a:effectLst>
                <a:latin typeface="Times New Roman" panose="02020603050405020304" pitchFamily="18" charset="0"/>
                <a:ea typeface="黑体" panose="02010609060101010101" pitchFamily="49" charset="-122"/>
                <a:cs typeface="+mn-cs"/>
              </a:rPr>
              <a:t>四是与国内外敌人作斗争，保卫了国家</a:t>
            </a:r>
          </a:p>
          <a:p>
            <a:pPr marR="0" defTabSz="914400" eaLnBrk="0" hangingPunct="0">
              <a:spcBef>
                <a:spcPct val="20000"/>
              </a:spcBef>
              <a:buClrTx/>
              <a:buSzTx/>
              <a:defRPr/>
            </a:pPr>
            <a:r>
              <a:rPr kumimoji="0" lang="zh-CN" altLang="en-US" sz="3600" b="1" kern="1200" cap="none" spc="0" normalizeH="0" baseline="0" noProof="0">
                <a:effectLst>
                  <a:outerShdw blurRad="38100" dist="38100" dir="2700000" algn="tl">
                    <a:srgbClr val="C0C0C0"/>
                  </a:outerShdw>
                </a:effectLst>
                <a:latin typeface="Times New Roman" panose="02020603050405020304" pitchFamily="18" charset="0"/>
                <a:ea typeface="黑体" panose="02010609060101010101" pitchFamily="49" charset="-122"/>
                <a:cs typeface="+mn-cs"/>
              </a:rPr>
              <a:t>    的安全</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afterEffect">
                                  <p:stCondLst>
                                    <p:cond delay="0"/>
                                  </p:stCondLst>
                                  <p:childTnLst>
                                    <p:set>
                                      <p:cBhvr>
                                        <p:cTn id="6" dur="indefinite" fill="hold">
                                          <p:stCondLst>
                                            <p:cond delay="0"/>
                                          </p:stCondLst>
                                        </p:cTn>
                                        <p:tgtEl>
                                          <p:spTgt spid="35848"/>
                                        </p:tgtEl>
                                        <p:attrNameLst>
                                          <p:attrName>style.visibility</p:attrName>
                                        </p:attrNameLst>
                                      </p:cBhvr>
                                      <p:to>
                                        <p:strVal val="visible"/>
                                      </p:to>
                                    </p:set>
                                    <p:animEffect transition="in" filter="slide(fromLeft)">
                                      <p:cBhvr>
                                        <p:cTn id="7" dur="500"/>
                                        <p:tgtEl>
                                          <p:spTgt spid="358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48"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914400"/>
            <a:ext cx="9144000" cy="5638800"/>
            <a:chOff x="0" y="0"/>
            <a:chExt cx="5136" cy="3696"/>
          </a:xfrm>
        </p:grpSpPr>
        <p:pic>
          <p:nvPicPr>
            <p:cNvPr id="57346" name="Picture 3" descr="金门"/>
            <p:cNvPicPr>
              <a:picLocks noChangeAspect="1"/>
            </p:cNvPicPr>
            <p:nvPr/>
          </p:nvPicPr>
          <p:blipFill>
            <a:blip r:embed="rId2"/>
            <a:stretch>
              <a:fillRect/>
            </a:stretch>
          </p:blipFill>
          <p:spPr>
            <a:xfrm>
              <a:off x="48" y="480"/>
              <a:ext cx="5088" cy="3168"/>
            </a:xfrm>
            <a:prstGeom prst="rect">
              <a:avLst/>
            </a:prstGeom>
            <a:noFill/>
            <a:ln w="57150" cap="flat" cmpd="sng">
              <a:solidFill>
                <a:srgbClr val="800000"/>
              </a:solidFill>
              <a:prstDash val="solid"/>
              <a:miter/>
              <a:headEnd type="none" w="med" len="med"/>
              <a:tailEnd type="none" w="med" len="med"/>
            </a:ln>
          </p:spPr>
        </p:pic>
        <p:sp>
          <p:nvSpPr>
            <p:cNvPr id="57347" name="Rectangle 4"/>
            <p:cNvSpPr/>
            <p:nvPr/>
          </p:nvSpPr>
          <p:spPr>
            <a:xfrm>
              <a:off x="0" y="0"/>
              <a:ext cx="5136" cy="528"/>
            </a:xfrm>
            <a:prstGeom prst="rect">
              <a:avLst/>
            </a:prstGeom>
            <a:solidFill>
              <a:schemeClr val="bg1"/>
            </a:solidFill>
            <a:ln w="38100" cap="flat" cmpd="sng">
              <a:solidFill>
                <a:srgbClr val="800000"/>
              </a:solidFill>
              <a:prstDash val="solid"/>
              <a:miter/>
              <a:headEnd type="none" w="med" len="med"/>
              <a:tailEnd type="none" w="med" len="med"/>
            </a:ln>
          </p:spPr>
          <p:txBody>
            <a:bodyPr wrap="none" anchor="ctr" anchorCtr="0"/>
            <a:lstStyle/>
            <a:p>
              <a:endParaRPr lang="zh-CN" altLang="en-US" dirty="0">
                <a:latin typeface="Arial" panose="020B0604020202020204" pitchFamily="34" charset="0"/>
                <a:ea typeface="宋体" panose="02010600030101010101" pitchFamily="2" charset="-122"/>
              </a:endParaRPr>
            </a:p>
          </p:txBody>
        </p:sp>
        <p:sp>
          <p:nvSpPr>
            <p:cNvPr id="57348" name="Rectangle 5"/>
            <p:cNvSpPr/>
            <p:nvPr/>
          </p:nvSpPr>
          <p:spPr>
            <a:xfrm>
              <a:off x="0" y="0"/>
              <a:ext cx="5136" cy="3696"/>
            </a:xfrm>
            <a:prstGeom prst="rect">
              <a:avLst/>
            </a:prstGeom>
            <a:noFill/>
            <a:ln w="57150" cap="flat" cmpd="sng">
              <a:solidFill>
                <a:srgbClr val="800000"/>
              </a:solidFill>
              <a:prstDash val="solid"/>
              <a:miter/>
              <a:headEnd type="none" w="med" len="med"/>
              <a:tailEnd type="none" w="med" len="med"/>
            </a:ln>
          </p:spPr>
          <p:txBody>
            <a:bodyPr wrap="none" anchor="ctr" anchorCtr="0"/>
            <a:lstStyle/>
            <a:p>
              <a:endParaRPr lang="zh-CN" altLang="en-US" dirty="0">
                <a:latin typeface="Arial" panose="020B0604020202020204" pitchFamily="34" charset="0"/>
                <a:ea typeface="宋体" panose="02010600030101010101" pitchFamily="2" charset="-122"/>
              </a:endParaRPr>
            </a:p>
          </p:txBody>
        </p:sp>
      </p:grpSp>
      <p:sp>
        <p:nvSpPr>
          <p:cNvPr id="36870" name="Text Box 6"/>
          <p:cNvSpPr txBox="1"/>
          <p:nvPr/>
        </p:nvSpPr>
        <p:spPr>
          <a:xfrm>
            <a:off x="1066800" y="762000"/>
            <a:ext cx="7477125" cy="762000"/>
          </a:xfrm>
          <a:prstGeom prst="rect">
            <a:avLst/>
          </a:prstGeom>
          <a:noFill/>
          <a:ln w="9525">
            <a:noFill/>
            <a:miter/>
          </a:ln>
        </p:spPr>
        <p:txBody>
          <a:bodyPr wrap="none">
            <a:spAutoFit/>
          </a:bodyPr>
          <a:lstStyle/>
          <a:p>
            <a:pPr marR="0" defTabSz="914400" eaLnBrk="0" hangingPunct="0">
              <a:spcBef>
                <a:spcPct val="20000"/>
              </a:spcBef>
              <a:buClrTx/>
              <a:buSzTx/>
              <a:defRPr/>
            </a:pPr>
            <a:r>
              <a:rPr kumimoji="0" lang="zh-CN" altLang="en-US" sz="4400" b="1" kern="1200" cap="none" spc="0" normalizeH="0" baseline="0" noProof="0">
                <a:solidFill>
                  <a:schemeClr val="tx2"/>
                </a:solidFill>
                <a:effectLst>
                  <a:outerShdw blurRad="38100" dist="38100" dir="2700000" algn="tl">
                    <a:srgbClr val="C0C0C0"/>
                  </a:outerShdw>
                </a:effectLst>
                <a:latin typeface="黑体" panose="02010609060101010101" pitchFamily="49" charset="-122"/>
                <a:ea typeface="黑体" panose="02010609060101010101" pitchFamily="49" charset="-122"/>
                <a:cs typeface="+mn-cs"/>
              </a:rPr>
              <a:t>炮击封锁金门 （</a:t>
            </a:r>
            <a:r>
              <a:rPr kumimoji="0" lang="en-US" altLang="zh-CN" sz="4400" b="1" kern="1200" cap="none" spc="0" normalizeH="0" baseline="0" noProof="0">
                <a:solidFill>
                  <a:schemeClr val="tx2"/>
                </a:solidFill>
                <a:effectLst>
                  <a:outerShdw blurRad="38100" dist="38100" dir="2700000" algn="tl">
                    <a:srgbClr val="C0C0C0"/>
                  </a:outerShdw>
                </a:effectLst>
                <a:latin typeface="黑体" panose="02010609060101010101" pitchFamily="49" charset="-122"/>
                <a:ea typeface="黑体" panose="02010609060101010101" pitchFamily="49" charset="-122"/>
                <a:cs typeface="+mn-cs"/>
              </a:rPr>
              <a:t>1958.8.23</a:t>
            </a:r>
            <a:r>
              <a:rPr kumimoji="0" lang="zh-CN" altLang="en-US" sz="4400" b="1" kern="1200" cap="none" spc="0" normalizeH="0" baseline="0" noProof="0">
                <a:solidFill>
                  <a:schemeClr val="tx2"/>
                </a:solidFill>
                <a:effectLst>
                  <a:outerShdw blurRad="38100" dist="38100" dir="2700000" algn="tl">
                    <a:srgbClr val="C0C0C0"/>
                  </a:outerShdw>
                </a:effectLst>
                <a:latin typeface="黑体" panose="02010609060101010101" pitchFamily="49" charset="-122"/>
                <a:ea typeface="黑体" panose="02010609060101010101" pitchFamily="49" charset="-122"/>
                <a:cs typeface="+mn-cs"/>
              </a:rPr>
              <a:t>）</a:t>
            </a:r>
          </a:p>
        </p:txBody>
      </p:sp>
      <p:pic>
        <p:nvPicPr>
          <p:cNvPr id="36871" name="Picture 7" descr="hp"/>
          <p:cNvPicPr>
            <a:picLocks noChangeAspect="1"/>
          </p:cNvPicPr>
          <p:nvPr/>
        </p:nvPicPr>
        <p:blipFill>
          <a:blip r:embed="rId3"/>
          <a:stretch>
            <a:fillRect/>
          </a:stretch>
        </p:blipFill>
        <p:spPr>
          <a:xfrm>
            <a:off x="0" y="3429000"/>
            <a:ext cx="3962400" cy="3048000"/>
          </a:xfrm>
          <a:prstGeom prst="rect">
            <a:avLst/>
          </a:prstGeom>
          <a:noFill/>
          <a:ln w="19050" cap="flat" cmpd="sng">
            <a:solidFill>
              <a:srgbClr val="800000"/>
            </a:solidFill>
            <a:prstDash val="solid"/>
            <a:miter/>
            <a:headEnd type="none" w="med" len="med"/>
            <a:tailEnd type="none" w="med" len="med"/>
          </a:ln>
          <a:effectLst>
            <a:outerShdw dist="117088" dir="18636077" algn="ctr" rotWithShape="0">
              <a:schemeClr val="accent1"/>
            </a:outerShdw>
          </a:effectLst>
        </p:spPr>
      </p:pic>
      <p:sp>
        <p:nvSpPr>
          <p:cNvPr id="36872" name="AutoShape 8"/>
          <p:cNvSpPr/>
          <p:nvPr/>
        </p:nvSpPr>
        <p:spPr>
          <a:xfrm>
            <a:off x="4419600" y="2667000"/>
            <a:ext cx="1828800" cy="1295400"/>
          </a:xfrm>
          <a:prstGeom prst="irregularSeal1">
            <a:avLst/>
          </a:prstGeom>
          <a:solidFill>
            <a:srgbClr val="FF0000"/>
          </a:solidFill>
          <a:ln w="9525" cap="flat" cmpd="sng">
            <a:solidFill>
              <a:srgbClr val="FF0000"/>
            </a:solidFill>
            <a:prstDash val="solid"/>
            <a:miter/>
            <a:headEnd type="none" w="med" len="med"/>
            <a:tailEnd type="none" w="med" len="med"/>
          </a:ln>
        </p:spPr>
        <p:txBody>
          <a:bodyPr wrap="none" anchor="ctr" anchorCtr="0"/>
          <a:lstStyle/>
          <a:p>
            <a:endParaRPr lang="zh-CN" altLang="en-US" dirty="0">
              <a:latin typeface="Arial" panose="020B0604020202020204" pitchFamily="34" charset="0"/>
              <a:ea typeface="宋体" panose="02010600030101010101" pitchFamily="2" charset="-122"/>
            </a:endParaRPr>
          </a:p>
        </p:txBody>
      </p:sp>
      <p:sp>
        <p:nvSpPr>
          <p:cNvPr id="36873" name="AutoShape 9"/>
          <p:cNvSpPr/>
          <p:nvPr/>
        </p:nvSpPr>
        <p:spPr>
          <a:xfrm>
            <a:off x="4419600" y="2667000"/>
            <a:ext cx="1828800" cy="1295400"/>
          </a:xfrm>
          <a:prstGeom prst="irregularSeal1">
            <a:avLst/>
          </a:prstGeom>
          <a:solidFill>
            <a:schemeClr val="tx1"/>
          </a:solidFill>
          <a:ln w="9525" cap="flat" cmpd="sng">
            <a:solidFill>
              <a:srgbClr val="FFFFFF"/>
            </a:solidFill>
            <a:prstDash val="solid"/>
            <a:miter/>
            <a:headEnd type="none" w="med" len="med"/>
            <a:tailEnd type="none" w="med" len="med"/>
          </a:ln>
        </p:spPr>
        <p:txBody>
          <a:bodyPr wrap="none" anchor="ctr" anchorCtr="0"/>
          <a:lstStyle/>
          <a:p>
            <a:endParaRPr lang="zh-CN" altLang="en-US" dirty="0">
              <a:latin typeface="Arial" panose="020B0604020202020204" pitchFamily="34" charset="0"/>
              <a:ea typeface="宋体" panose="02010600030101010101" pitchFamily="2" charset="-122"/>
            </a:endParaRPr>
          </a:p>
        </p:txBody>
      </p:sp>
      <p:sp>
        <p:nvSpPr>
          <p:cNvPr id="36874" name="AutoShape 10"/>
          <p:cNvSpPr/>
          <p:nvPr/>
        </p:nvSpPr>
        <p:spPr>
          <a:xfrm>
            <a:off x="4419600" y="2667000"/>
            <a:ext cx="1828800" cy="1295400"/>
          </a:xfrm>
          <a:prstGeom prst="irregularSeal1">
            <a:avLst/>
          </a:prstGeom>
          <a:solidFill>
            <a:srgbClr val="FF0000"/>
          </a:solidFill>
          <a:ln w="9525" cap="flat" cmpd="sng">
            <a:solidFill>
              <a:srgbClr val="FF0000"/>
            </a:solidFill>
            <a:prstDash val="solid"/>
            <a:miter/>
            <a:headEnd type="none" w="med" len="med"/>
            <a:tailEnd type="none" w="med" len="med"/>
          </a:ln>
        </p:spPr>
        <p:txBody>
          <a:bodyPr wrap="none" anchor="ctr" anchorCtr="0"/>
          <a:lstStyle/>
          <a:p>
            <a:endParaRPr lang="zh-CN" altLang="en-US" dirty="0">
              <a:latin typeface="Arial" panose="020B0604020202020204" pitchFamily="34" charset="0"/>
              <a:ea typeface="宋体" panose="02010600030101010101" pitchFamily="2" charset="-122"/>
            </a:endParaRPr>
          </a:p>
        </p:txBody>
      </p:sp>
      <p:sp>
        <p:nvSpPr>
          <p:cNvPr id="3" name="AutoShape 11"/>
          <p:cNvSpPr/>
          <p:nvPr/>
        </p:nvSpPr>
        <p:spPr>
          <a:xfrm>
            <a:off x="4419600" y="2667000"/>
            <a:ext cx="1828800" cy="1295400"/>
          </a:xfrm>
          <a:prstGeom prst="irregularSeal1">
            <a:avLst/>
          </a:prstGeom>
          <a:solidFill>
            <a:schemeClr val="tx1"/>
          </a:solidFill>
          <a:ln w="9525" cap="flat" cmpd="sng">
            <a:solidFill>
              <a:srgbClr val="FFFFFF"/>
            </a:solidFill>
            <a:prstDash val="solid"/>
            <a:miter/>
            <a:headEnd type="none" w="med" len="med"/>
            <a:tailEnd type="none" w="med" len="med"/>
          </a:ln>
        </p:spPr>
        <p:txBody>
          <a:bodyPr wrap="none" anchor="ctr" anchorCtr="0"/>
          <a:lstStyle/>
          <a:p>
            <a:endParaRPr lang="zh-CN" altLang="en-US" dirty="0">
              <a:latin typeface="Arial" panose="020B0604020202020204" pitchFamily="34" charset="0"/>
              <a:ea typeface="宋体" panose="02010600030101010101" pitchFamily="2" charset="-122"/>
            </a:endParaRPr>
          </a:p>
        </p:txBody>
      </p:sp>
      <p:sp>
        <p:nvSpPr>
          <p:cNvPr id="4" name="AutoShape 12"/>
          <p:cNvSpPr/>
          <p:nvPr/>
        </p:nvSpPr>
        <p:spPr>
          <a:xfrm>
            <a:off x="4419600" y="2667000"/>
            <a:ext cx="1828800" cy="1295400"/>
          </a:xfrm>
          <a:prstGeom prst="irregularSeal1">
            <a:avLst/>
          </a:prstGeom>
          <a:solidFill>
            <a:srgbClr val="FF0000"/>
          </a:solidFill>
          <a:ln w="9525" cap="flat" cmpd="sng">
            <a:solidFill>
              <a:srgbClr val="FF0000"/>
            </a:solidFill>
            <a:prstDash val="solid"/>
            <a:miter/>
            <a:headEnd type="none" w="med" len="med"/>
            <a:tailEnd type="none" w="med" len="med"/>
          </a:ln>
        </p:spPr>
        <p:txBody>
          <a:bodyPr wrap="none" anchor="ctr" anchorCtr="0"/>
          <a:lstStyle/>
          <a:p>
            <a:endParaRPr lang="zh-CN" altLang="en-US" dirty="0">
              <a:latin typeface="Arial" panose="020B0604020202020204" pitchFamily="34" charset="0"/>
              <a:ea typeface="宋体" panose="02010600030101010101" pitchFamily="2" charset="-122"/>
            </a:endParaRPr>
          </a:p>
        </p:txBody>
      </p:sp>
      <p:sp>
        <p:nvSpPr>
          <p:cNvPr id="5" name="Text Box 13"/>
          <p:cNvSpPr txBox="1"/>
          <p:nvPr/>
        </p:nvSpPr>
        <p:spPr>
          <a:xfrm>
            <a:off x="2609850" y="1600200"/>
            <a:ext cx="5781675" cy="1574800"/>
          </a:xfrm>
          <a:prstGeom prst="rect">
            <a:avLst/>
          </a:prstGeom>
          <a:solidFill>
            <a:srgbClr val="CCFFFF">
              <a:alpha val="50000"/>
            </a:srgbClr>
          </a:solidFill>
          <a:ln w="9525" cap="flat" cmpd="sng">
            <a:solidFill>
              <a:srgbClr val="FF0000"/>
            </a:solidFill>
            <a:prstDash val="solid"/>
            <a:miter/>
            <a:headEnd type="none" w="med" len="med"/>
            <a:tailEnd type="none" w="med" len="med"/>
          </a:ln>
        </p:spPr>
        <p:txBody>
          <a:bodyPr wrap="none">
            <a:spAutoFit/>
          </a:bodyPr>
          <a:lstStyle/>
          <a:p>
            <a:pPr marR="0" defTabSz="914400" eaLnBrk="0" hangingPunct="0">
              <a:spcBef>
                <a:spcPct val="20000"/>
              </a:spcBef>
              <a:buClrTx/>
              <a:buSzTx/>
              <a:defRPr/>
            </a:pPr>
            <a:r>
              <a:rPr kumimoji="0" lang="zh-CN" altLang="en-US" sz="4400" b="1" kern="1200" cap="none" spc="0" normalizeH="0" baseline="0" noProof="0">
                <a:solidFill>
                  <a:srgbClr val="0000FF"/>
                </a:solidFill>
                <a:effectLst>
                  <a:outerShdw blurRad="38100" dist="38100" dir="2700000" algn="tl">
                    <a:srgbClr val="000000"/>
                  </a:outerShdw>
                </a:effectLst>
                <a:latin typeface="Times New Roman" panose="02020603050405020304" pitchFamily="18" charset="0"/>
                <a:ea typeface="幼圆" panose="02010509060101010101" pitchFamily="49" charset="-122"/>
                <a:cs typeface="+mn-cs"/>
              </a:rPr>
              <a:t>第一次粉碎了美国企图</a:t>
            </a:r>
          </a:p>
          <a:p>
            <a:pPr marR="0" defTabSz="914400" eaLnBrk="0" hangingPunct="0">
              <a:spcBef>
                <a:spcPct val="20000"/>
              </a:spcBef>
              <a:buClrTx/>
              <a:buSzTx/>
              <a:defRPr/>
            </a:pPr>
            <a:r>
              <a:rPr kumimoji="0" lang="zh-CN" altLang="en-US" sz="4400" b="1" kern="1200" cap="none" spc="0" normalizeH="0" baseline="0" noProof="0">
                <a:solidFill>
                  <a:srgbClr val="0000FF"/>
                </a:solidFill>
                <a:effectLst>
                  <a:outerShdw blurRad="38100" dist="38100" dir="2700000" algn="tl">
                    <a:srgbClr val="000000"/>
                  </a:outerShdw>
                </a:effectLst>
                <a:latin typeface="Times New Roman" panose="02020603050405020304" pitchFamily="18" charset="0"/>
                <a:ea typeface="幼圆" panose="02010509060101010101" pitchFamily="49" charset="-122"/>
                <a:cs typeface="+mn-cs"/>
              </a:rPr>
              <a:t>制造“两个中国”的阴谋</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nodeType="afterEffect">
                                  <p:stCondLst>
                                    <p:cond delay="0"/>
                                  </p:stCondLst>
                                  <p:childTnLst>
                                    <p:set>
                                      <p:cBhvr>
                                        <p:cTn id="6" dur="indefinite" fill="hold">
                                          <p:stCondLst>
                                            <p:cond delay="0"/>
                                          </p:stCondLst>
                                        </p:cTn>
                                        <p:tgtEl>
                                          <p:spTgt spid="2"/>
                                        </p:tgtEl>
                                        <p:attrNameLst>
                                          <p:attrName>style.visibility</p:attrName>
                                        </p:attrNameLst>
                                      </p:cBhvr>
                                      <p:to>
                                        <p:strVal val="visible"/>
                                      </p:to>
                                    </p:set>
                                    <p:animEffect transition="in" filter="strips(downRight)">
                                      <p:cBhvr>
                                        <p:cTn id="7" dur="500"/>
                                        <p:tgtEl>
                                          <p:spTgt spid="2"/>
                                        </p:tgtEl>
                                      </p:cBhvr>
                                    </p:animEffect>
                                  </p:childTnLst>
                                </p:cTn>
                              </p:par>
                            </p:childTnLst>
                          </p:cTn>
                        </p:par>
                        <p:par>
                          <p:cTn id="8" fill="hold">
                            <p:stCondLst>
                              <p:cond delay="500"/>
                            </p:stCondLst>
                            <p:childTnLst>
                              <p:par>
                                <p:cTn id="9" presetID="4" presetClass="entr" presetSubtype="32" fill="hold" grpId="0" nodeType="afterEffect">
                                  <p:stCondLst>
                                    <p:cond delay="0"/>
                                  </p:stCondLst>
                                  <p:childTnLst>
                                    <p:set>
                                      <p:cBhvr>
                                        <p:cTn id="10" dur="indefinite" fill="hold">
                                          <p:stCondLst>
                                            <p:cond delay="0"/>
                                          </p:stCondLst>
                                        </p:cTn>
                                        <p:tgtEl>
                                          <p:spTgt spid="36870"/>
                                        </p:tgtEl>
                                        <p:attrNameLst>
                                          <p:attrName>style.visibility</p:attrName>
                                        </p:attrNameLst>
                                      </p:cBhvr>
                                      <p:to>
                                        <p:strVal val="visible"/>
                                      </p:to>
                                    </p:set>
                                    <p:animEffect transition="in" filter="box(out)">
                                      <p:cBhvr>
                                        <p:cTn id="11" dur="500"/>
                                        <p:tgtEl>
                                          <p:spTgt spid="36870"/>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indefinite" fill="hold">
                                          <p:stCondLst>
                                            <p:cond delay="0"/>
                                          </p:stCondLst>
                                        </p:cTn>
                                        <p:tgtEl>
                                          <p:spTgt spid="36871"/>
                                        </p:tgtEl>
                                        <p:attrNameLst>
                                          <p:attrName>style.visibility</p:attrName>
                                        </p:attrNameLst>
                                      </p:cBhvr>
                                      <p:to>
                                        <p:strVal val="visible"/>
                                      </p:to>
                                    </p:set>
                                    <p:animEffect transition="in" filter="wipe(left)">
                                      <p:cBhvr>
                                        <p:cTn id="15" dur="500"/>
                                        <p:tgtEl>
                                          <p:spTgt spid="36871"/>
                                        </p:tgtEl>
                                      </p:cBhvr>
                                    </p:animEffect>
                                  </p:childTnLst>
                                </p:cTn>
                              </p:par>
                            </p:childTnLst>
                          </p:cTn>
                        </p:par>
                        <p:par>
                          <p:cTn id="16" fill="hold">
                            <p:stCondLst>
                              <p:cond delay="1500"/>
                            </p:stCondLst>
                            <p:childTnLst>
                              <p:par>
                                <p:cTn id="17" presetID="4" presetClass="entr" presetSubtype="32" fill="hold" grpId="0" nodeType="afterEffect">
                                  <p:stCondLst>
                                    <p:cond delay="500"/>
                                  </p:stCondLst>
                                  <p:childTnLst>
                                    <p:set>
                                      <p:cBhvr>
                                        <p:cTn id="18" dur="indefinite" fill="hold">
                                          <p:stCondLst>
                                            <p:cond delay="0"/>
                                          </p:stCondLst>
                                        </p:cTn>
                                        <p:tgtEl>
                                          <p:spTgt spid="36872"/>
                                        </p:tgtEl>
                                        <p:attrNameLst>
                                          <p:attrName>style.visibility</p:attrName>
                                        </p:attrNameLst>
                                      </p:cBhvr>
                                      <p:to>
                                        <p:strVal val="visible"/>
                                      </p:to>
                                    </p:set>
                                    <p:animEffect transition="in" filter="box(out)">
                                      <p:cBhvr>
                                        <p:cTn id="19" dur="500"/>
                                        <p:tgtEl>
                                          <p:spTgt spid="36872"/>
                                        </p:tgtEl>
                                      </p:cBhvr>
                                    </p:animEffect>
                                  </p:childTnLst>
                                </p:cTn>
                              </p:par>
                            </p:childTnLst>
                          </p:cTn>
                        </p:par>
                        <p:par>
                          <p:cTn id="20" fill="hold">
                            <p:stCondLst>
                              <p:cond delay="2500"/>
                            </p:stCondLst>
                            <p:childTnLst>
                              <p:par>
                                <p:cTn id="21" presetID="4" presetClass="entr" presetSubtype="32" fill="hold" grpId="0" nodeType="afterEffect">
                                  <p:stCondLst>
                                    <p:cond delay="299"/>
                                  </p:stCondLst>
                                  <p:childTnLst>
                                    <p:set>
                                      <p:cBhvr>
                                        <p:cTn id="22" dur="indefinite" fill="hold">
                                          <p:stCondLst>
                                            <p:cond delay="0"/>
                                          </p:stCondLst>
                                        </p:cTn>
                                        <p:tgtEl>
                                          <p:spTgt spid="36873"/>
                                        </p:tgtEl>
                                        <p:attrNameLst>
                                          <p:attrName>style.visibility</p:attrName>
                                        </p:attrNameLst>
                                      </p:cBhvr>
                                      <p:to>
                                        <p:strVal val="visible"/>
                                      </p:to>
                                    </p:set>
                                    <p:animEffect transition="in" filter="box(out)">
                                      <p:cBhvr>
                                        <p:cTn id="23" dur="500"/>
                                        <p:tgtEl>
                                          <p:spTgt spid="36873"/>
                                        </p:tgtEl>
                                      </p:cBhvr>
                                    </p:animEffect>
                                  </p:childTnLst>
                                </p:cTn>
                              </p:par>
                            </p:childTnLst>
                          </p:cTn>
                        </p:par>
                        <p:par>
                          <p:cTn id="24" fill="hold">
                            <p:stCondLst>
                              <p:cond delay="3299"/>
                            </p:stCondLst>
                            <p:childTnLst>
                              <p:par>
                                <p:cTn id="25" presetID="4" presetClass="entr" presetSubtype="32" fill="hold" grpId="0" nodeType="afterEffect">
                                  <p:stCondLst>
                                    <p:cond delay="299"/>
                                  </p:stCondLst>
                                  <p:childTnLst>
                                    <p:set>
                                      <p:cBhvr>
                                        <p:cTn id="26" dur="indefinite" fill="hold">
                                          <p:stCondLst>
                                            <p:cond delay="0"/>
                                          </p:stCondLst>
                                        </p:cTn>
                                        <p:tgtEl>
                                          <p:spTgt spid="36874"/>
                                        </p:tgtEl>
                                        <p:attrNameLst>
                                          <p:attrName>style.visibility</p:attrName>
                                        </p:attrNameLst>
                                      </p:cBhvr>
                                      <p:to>
                                        <p:strVal val="visible"/>
                                      </p:to>
                                    </p:set>
                                    <p:animEffect transition="in" filter="box(out)">
                                      <p:cBhvr>
                                        <p:cTn id="27" dur="500"/>
                                        <p:tgtEl>
                                          <p:spTgt spid="36874"/>
                                        </p:tgtEl>
                                      </p:cBhvr>
                                    </p:animEffect>
                                  </p:childTnLst>
                                </p:cTn>
                              </p:par>
                            </p:childTnLst>
                          </p:cTn>
                        </p:par>
                        <p:par>
                          <p:cTn id="28" fill="hold">
                            <p:stCondLst>
                              <p:cond delay="4098"/>
                            </p:stCondLst>
                            <p:childTnLst>
                              <p:par>
                                <p:cTn id="29" presetID="4" presetClass="entr" presetSubtype="32" fill="hold" grpId="0" nodeType="afterEffect">
                                  <p:stCondLst>
                                    <p:cond delay="299"/>
                                  </p:stCondLst>
                                  <p:childTnLst>
                                    <p:set>
                                      <p:cBhvr>
                                        <p:cTn id="30" dur="indefinite" fill="hold">
                                          <p:stCondLst>
                                            <p:cond delay="0"/>
                                          </p:stCondLst>
                                        </p:cTn>
                                        <p:tgtEl>
                                          <p:spTgt spid="3"/>
                                        </p:tgtEl>
                                        <p:attrNameLst>
                                          <p:attrName>style.visibility</p:attrName>
                                        </p:attrNameLst>
                                      </p:cBhvr>
                                      <p:to>
                                        <p:strVal val="visible"/>
                                      </p:to>
                                    </p:set>
                                    <p:animEffect transition="in" filter="box(out)">
                                      <p:cBhvr>
                                        <p:cTn id="31" dur="500"/>
                                        <p:tgtEl>
                                          <p:spTgt spid="3"/>
                                        </p:tgtEl>
                                      </p:cBhvr>
                                    </p:animEffect>
                                  </p:childTnLst>
                                </p:cTn>
                              </p:par>
                            </p:childTnLst>
                          </p:cTn>
                        </p:par>
                        <p:par>
                          <p:cTn id="32" fill="hold">
                            <p:stCondLst>
                              <p:cond delay="4897"/>
                            </p:stCondLst>
                            <p:childTnLst>
                              <p:par>
                                <p:cTn id="33" presetID="4" presetClass="entr" presetSubtype="32" fill="hold" grpId="0" nodeType="afterEffect">
                                  <p:stCondLst>
                                    <p:cond delay="299"/>
                                  </p:stCondLst>
                                  <p:childTnLst>
                                    <p:set>
                                      <p:cBhvr>
                                        <p:cTn id="34" dur="indefinite" fill="hold">
                                          <p:stCondLst>
                                            <p:cond delay="0"/>
                                          </p:stCondLst>
                                        </p:cTn>
                                        <p:tgtEl>
                                          <p:spTgt spid="4"/>
                                        </p:tgtEl>
                                        <p:attrNameLst>
                                          <p:attrName>style.visibility</p:attrName>
                                        </p:attrNameLst>
                                      </p:cBhvr>
                                      <p:to>
                                        <p:strVal val="visible"/>
                                      </p:to>
                                    </p:set>
                                    <p:animEffect transition="in" filter="box(out)">
                                      <p:cBhvr>
                                        <p:cTn id="35" dur="500"/>
                                        <p:tgtEl>
                                          <p:spTgt spid="4"/>
                                        </p:tgtEl>
                                      </p:cBhvr>
                                    </p:animEffect>
                                  </p:childTnLst>
                                </p:cTn>
                              </p:par>
                            </p:childTnLst>
                          </p:cTn>
                        </p:par>
                      </p:childTnLst>
                    </p:cTn>
                  </p:par>
                  <p:par>
                    <p:cTn id="36" fill="hold">
                      <p:stCondLst>
                        <p:cond delay="indefinite"/>
                      </p:stCondLst>
                      <p:childTnLst>
                        <p:par>
                          <p:cTn id="37" fill="hold">
                            <p:stCondLst>
                              <p:cond delay="0"/>
                            </p:stCondLst>
                            <p:childTnLst>
                              <p:par>
                                <p:cTn id="38" presetID="5" presetClass="entr" presetSubtype="5" fill="hold" grpId="0" nodeType="clickEffect">
                                  <p:stCondLst>
                                    <p:cond delay="0"/>
                                  </p:stCondLst>
                                  <p:childTnLst>
                                    <p:set>
                                      <p:cBhvr>
                                        <p:cTn id="39" dur="indefinite" fill="hold">
                                          <p:stCondLst>
                                            <p:cond delay="0"/>
                                          </p:stCondLst>
                                        </p:cTn>
                                        <p:tgtEl>
                                          <p:spTgt spid="5"/>
                                        </p:tgtEl>
                                        <p:attrNameLst>
                                          <p:attrName>style.visibility</p:attrName>
                                        </p:attrNameLst>
                                      </p:cBhvr>
                                      <p:to>
                                        <p:strVal val="visible"/>
                                      </p:to>
                                    </p:set>
                                    <p:animEffect transition="in" filter="checkerboard(down)">
                                      <p:cBhvr>
                                        <p:cTn id="4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70" grpId="0"/>
      <p:bldP spid="36872" grpId="0" animBg="1"/>
      <p:bldP spid="36873" grpId="0" animBg="1"/>
      <p:bldP spid="36874" grpId="0" animBg="1"/>
      <p:bldP spid="3" grpId="0" animBg="1"/>
      <p:bldP spid="4" grpId="0" animBg="1"/>
      <p:bldP spid="5"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p:nvPr/>
        </p:nvSpPr>
        <p:spPr>
          <a:xfrm>
            <a:off x="0" y="0"/>
            <a:ext cx="9144000" cy="6858000"/>
          </a:xfrm>
          <a:prstGeom prst="rect">
            <a:avLst/>
          </a:prstGeom>
          <a:solidFill>
            <a:srgbClr val="FFFF66"/>
          </a:solidFill>
          <a:ln w="38100" cap="flat" cmpd="sng">
            <a:solidFill>
              <a:srgbClr val="990000"/>
            </a:solidFill>
            <a:prstDash val="solid"/>
            <a:miter/>
            <a:headEnd type="none" w="med" len="med"/>
            <a:tailEnd type="none" w="med" len="med"/>
          </a:ln>
        </p:spPr>
        <p:txBody>
          <a:bodyPr wrap="none" anchor="ct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1">
              <a:ln>
                <a:noFill/>
              </a:ln>
              <a:solidFill>
                <a:schemeClr val="tx2"/>
              </a:solidFill>
              <a:effectLst>
                <a:outerShdw blurRad="38100" dist="38100" dir="2700000">
                  <a:srgbClr val="FFFFFF"/>
                </a:outerShdw>
              </a:effectLst>
              <a:uLnTx/>
              <a:uFillTx/>
              <a:latin typeface="Times New Roman" panose="02020603050405020304" pitchFamily="18" charset="0"/>
              <a:ea typeface="宋体" panose="02010600030101010101" pitchFamily="2" charset="-122"/>
              <a:cs typeface="+mn-cs"/>
            </a:endParaRPr>
          </a:p>
        </p:txBody>
      </p:sp>
      <p:grpSp>
        <p:nvGrpSpPr>
          <p:cNvPr id="2" name="Group 3"/>
          <p:cNvGrpSpPr/>
          <p:nvPr/>
        </p:nvGrpSpPr>
        <p:grpSpPr>
          <a:xfrm>
            <a:off x="0" y="0"/>
            <a:ext cx="9505950" cy="7400925"/>
            <a:chOff x="0" y="0"/>
            <a:chExt cx="5988" cy="4662"/>
          </a:xfrm>
        </p:grpSpPr>
        <p:sp>
          <p:nvSpPr>
            <p:cNvPr id="58371" name="Freeform 4"/>
            <p:cNvSpPr/>
            <p:nvPr/>
          </p:nvSpPr>
          <p:spPr>
            <a:xfrm>
              <a:off x="2352" y="1392"/>
              <a:ext cx="3636" cy="3270"/>
            </a:xfrm>
            <a:custGeom>
              <a:avLst/>
              <a:gdLst/>
              <a:ahLst/>
              <a:cxnLst>
                <a:cxn ang="0">
                  <a:pos x="2789" y="59"/>
                </a:cxn>
                <a:cxn ang="0">
                  <a:pos x="3036" y="130"/>
                </a:cxn>
                <a:cxn ang="0">
                  <a:pos x="3248" y="77"/>
                </a:cxn>
                <a:cxn ang="0">
                  <a:pos x="3354" y="42"/>
                </a:cxn>
                <a:cxn ang="0">
                  <a:pos x="3495" y="130"/>
                </a:cxn>
                <a:cxn ang="0">
                  <a:pos x="3566" y="518"/>
                </a:cxn>
                <a:cxn ang="0">
                  <a:pos x="3636" y="2194"/>
                </a:cxn>
                <a:cxn ang="0">
                  <a:pos x="3618" y="2529"/>
                </a:cxn>
                <a:cxn ang="0">
                  <a:pos x="3530" y="2829"/>
                </a:cxn>
                <a:cxn ang="0">
                  <a:pos x="3477" y="3059"/>
                </a:cxn>
                <a:cxn ang="0">
                  <a:pos x="3389" y="3235"/>
                </a:cxn>
                <a:cxn ang="0">
                  <a:pos x="1977" y="3218"/>
                </a:cxn>
                <a:cxn ang="0">
                  <a:pos x="1800" y="3235"/>
                </a:cxn>
                <a:cxn ang="0">
                  <a:pos x="1589" y="3270"/>
                </a:cxn>
                <a:cxn ang="0">
                  <a:pos x="1024" y="3200"/>
                </a:cxn>
                <a:cxn ang="0">
                  <a:pos x="794" y="3147"/>
                </a:cxn>
                <a:cxn ang="0">
                  <a:pos x="583" y="3076"/>
                </a:cxn>
                <a:cxn ang="0">
                  <a:pos x="0" y="3023"/>
                </a:cxn>
                <a:cxn ang="0">
                  <a:pos x="88" y="2759"/>
                </a:cxn>
                <a:cxn ang="0">
                  <a:pos x="441" y="2265"/>
                </a:cxn>
                <a:cxn ang="0">
                  <a:pos x="583" y="2141"/>
                </a:cxn>
                <a:cxn ang="0">
                  <a:pos x="1165" y="1665"/>
                </a:cxn>
                <a:cxn ang="0">
                  <a:pos x="1218" y="1506"/>
                </a:cxn>
                <a:cxn ang="0">
                  <a:pos x="1377" y="536"/>
                </a:cxn>
                <a:cxn ang="0">
                  <a:pos x="1536" y="447"/>
                </a:cxn>
                <a:cxn ang="0">
                  <a:pos x="1642" y="377"/>
                </a:cxn>
                <a:cxn ang="0">
                  <a:pos x="1659" y="324"/>
                </a:cxn>
                <a:cxn ang="0">
                  <a:pos x="1712" y="306"/>
                </a:cxn>
                <a:cxn ang="0">
                  <a:pos x="1853" y="253"/>
                </a:cxn>
                <a:cxn ang="0">
                  <a:pos x="1942" y="200"/>
                </a:cxn>
                <a:cxn ang="0">
                  <a:pos x="1995" y="183"/>
                </a:cxn>
                <a:cxn ang="0">
                  <a:pos x="2153" y="59"/>
                </a:cxn>
                <a:cxn ang="0">
                  <a:pos x="2524" y="6"/>
                </a:cxn>
                <a:cxn ang="0">
                  <a:pos x="2860" y="59"/>
                </a:cxn>
                <a:cxn ang="0">
                  <a:pos x="2789" y="59"/>
                </a:cxn>
              </a:cxnLst>
              <a:rect l="0" t="0" r="0" b="0"/>
              <a:pathLst>
                <a:path w="3636" h="3270">
                  <a:moveTo>
                    <a:pt x="2789" y="59"/>
                  </a:moveTo>
                  <a:cubicBezTo>
                    <a:pt x="2872" y="80"/>
                    <a:pt x="2953" y="109"/>
                    <a:pt x="3036" y="130"/>
                  </a:cubicBezTo>
                  <a:cubicBezTo>
                    <a:pt x="3381" y="91"/>
                    <a:pt x="3085" y="149"/>
                    <a:pt x="3248" y="77"/>
                  </a:cubicBezTo>
                  <a:cubicBezTo>
                    <a:pt x="3282" y="62"/>
                    <a:pt x="3354" y="42"/>
                    <a:pt x="3354" y="42"/>
                  </a:cubicBezTo>
                  <a:cubicBezTo>
                    <a:pt x="3414" y="61"/>
                    <a:pt x="3451" y="85"/>
                    <a:pt x="3495" y="130"/>
                  </a:cubicBezTo>
                  <a:cubicBezTo>
                    <a:pt x="3538" y="260"/>
                    <a:pt x="3550" y="380"/>
                    <a:pt x="3566" y="518"/>
                  </a:cubicBezTo>
                  <a:cubicBezTo>
                    <a:pt x="3503" y="1078"/>
                    <a:pt x="3598" y="1636"/>
                    <a:pt x="3636" y="2194"/>
                  </a:cubicBezTo>
                  <a:cubicBezTo>
                    <a:pt x="3630" y="2306"/>
                    <a:pt x="3630" y="2418"/>
                    <a:pt x="3618" y="2529"/>
                  </a:cubicBezTo>
                  <a:cubicBezTo>
                    <a:pt x="3607" y="2630"/>
                    <a:pt x="3562" y="2733"/>
                    <a:pt x="3530" y="2829"/>
                  </a:cubicBezTo>
                  <a:cubicBezTo>
                    <a:pt x="3505" y="2905"/>
                    <a:pt x="3491" y="2980"/>
                    <a:pt x="3477" y="3059"/>
                  </a:cubicBezTo>
                  <a:cubicBezTo>
                    <a:pt x="3461" y="3149"/>
                    <a:pt x="3464" y="3185"/>
                    <a:pt x="3389" y="3235"/>
                  </a:cubicBezTo>
                  <a:cubicBezTo>
                    <a:pt x="2920" y="3171"/>
                    <a:pt x="2449" y="3209"/>
                    <a:pt x="1977" y="3218"/>
                  </a:cubicBezTo>
                  <a:cubicBezTo>
                    <a:pt x="1918" y="3224"/>
                    <a:pt x="1859" y="3227"/>
                    <a:pt x="1800" y="3235"/>
                  </a:cubicBezTo>
                  <a:cubicBezTo>
                    <a:pt x="1729" y="3244"/>
                    <a:pt x="1589" y="3270"/>
                    <a:pt x="1589" y="3270"/>
                  </a:cubicBezTo>
                  <a:cubicBezTo>
                    <a:pt x="1397" y="3252"/>
                    <a:pt x="1216" y="3215"/>
                    <a:pt x="1024" y="3200"/>
                  </a:cubicBezTo>
                  <a:cubicBezTo>
                    <a:pt x="978" y="3191"/>
                    <a:pt x="818" y="3159"/>
                    <a:pt x="794" y="3147"/>
                  </a:cubicBezTo>
                  <a:cubicBezTo>
                    <a:pt x="706" y="3103"/>
                    <a:pt x="703" y="3095"/>
                    <a:pt x="583" y="3076"/>
                  </a:cubicBezTo>
                  <a:cubicBezTo>
                    <a:pt x="390" y="3045"/>
                    <a:pt x="194" y="3045"/>
                    <a:pt x="0" y="3023"/>
                  </a:cubicBezTo>
                  <a:cubicBezTo>
                    <a:pt x="16" y="2901"/>
                    <a:pt x="24" y="2855"/>
                    <a:pt x="88" y="2759"/>
                  </a:cubicBezTo>
                  <a:cubicBezTo>
                    <a:pt x="139" y="2558"/>
                    <a:pt x="287" y="2397"/>
                    <a:pt x="441" y="2265"/>
                  </a:cubicBezTo>
                  <a:cubicBezTo>
                    <a:pt x="488" y="2225"/>
                    <a:pt x="532" y="2175"/>
                    <a:pt x="583" y="2141"/>
                  </a:cubicBezTo>
                  <a:cubicBezTo>
                    <a:pt x="789" y="2003"/>
                    <a:pt x="1047" y="1903"/>
                    <a:pt x="1165" y="1665"/>
                  </a:cubicBezTo>
                  <a:cubicBezTo>
                    <a:pt x="1205" y="1584"/>
                    <a:pt x="1195" y="1585"/>
                    <a:pt x="1218" y="1506"/>
                  </a:cubicBezTo>
                  <a:cubicBezTo>
                    <a:pt x="1310" y="1189"/>
                    <a:pt x="1327" y="860"/>
                    <a:pt x="1377" y="536"/>
                  </a:cubicBezTo>
                  <a:cubicBezTo>
                    <a:pt x="1392" y="441"/>
                    <a:pt x="1469" y="484"/>
                    <a:pt x="1536" y="447"/>
                  </a:cubicBezTo>
                  <a:cubicBezTo>
                    <a:pt x="1573" y="426"/>
                    <a:pt x="1642" y="377"/>
                    <a:pt x="1642" y="377"/>
                  </a:cubicBezTo>
                  <a:cubicBezTo>
                    <a:pt x="1648" y="359"/>
                    <a:pt x="1646" y="337"/>
                    <a:pt x="1659" y="324"/>
                  </a:cubicBezTo>
                  <a:cubicBezTo>
                    <a:pt x="1672" y="311"/>
                    <a:pt x="1695" y="313"/>
                    <a:pt x="1712" y="306"/>
                  </a:cubicBezTo>
                  <a:cubicBezTo>
                    <a:pt x="1840" y="251"/>
                    <a:pt x="1725" y="286"/>
                    <a:pt x="1853" y="253"/>
                  </a:cubicBezTo>
                  <a:cubicBezTo>
                    <a:pt x="1883" y="235"/>
                    <a:pt x="1911" y="215"/>
                    <a:pt x="1942" y="200"/>
                  </a:cubicBezTo>
                  <a:cubicBezTo>
                    <a:pt x="1959" y="192"/>
                    <a:pt x="1980" y="194"/>
                    <a:pt x="1995" y="183"/>
                  </a:cubicBezTo>
                  <a:cubicBezTo>
                    <a:pt x="2115" y="93"/>
                    <a:pt x="2037" y="102"/>
                    <a:pt x="2153" y="59"/>
                  </a:cubicBezTo>
                  <a:cubicBezTo>
                    <a:pt x="2265" y="18"/>
                    <a:pt x="2408" y="18"/>
                    <a:pt x="2524" y="6"/>
                  </a:cubicBezTo>
                  <a:cubicBezTo>
                    <a:pt x="2791" y="27"/>
                    <a:pt x="2681" y="0"/>
                    <a:pt x="2860" y="59"/>
                  </a:cubicBezTo>
                  <a:cubicBezTo>
                    <a:pt x="2882" y="66"/>
                    <a:pt x="2813" y="59"/>
                    <a:pt x="2789" y="59"/>
                  </a:cubicBezTo>
                  <a:close/>
                </a:path>
              </a:pathLst>
            </a:custGeom>
            <a:solidFill>
              <a:srgbClr val="33CCFF"/>
            </a:solidFill>
            <a:ln w="9525">
              <a:noFill/>
            </a:ln>
          </p:spPr>
          <p:txBody>
            <a:bodyPr/>
            <a:lstStyle/>
            <a:p>
              <a:endParaRPr lang="zh-CN" altLang="en-US"/>
            </a:p>
          </p:txBody>
        </p:sp>
        <p:sp>
          <p:nvSpPr>
            <p:cNvPr id="58372" name="Freeform 5"/>
            <p:cNvSpPr/>
            <p:nvPr/>
          </p:nvSpPr>
          <p:spPr>
            <a:xfrm>
              <a:off x="2120" y="3640"/>
              <a:ext cx="624" cy="208"/>
            </a:xfrm>
            <a:custGeom>
              <a:avLst/>
              <a:gdLst/>
              <a:ahLst/>
              <a:cxnLst>
                <a:cxn ang="0">
                  <a:pos x="0" y="160"/>
                </a:cxn>
                <a:cxn ang="0">
                  <a:pos x="144" y="16"/>
                </a:cxn>
                <a:cxn ang="0">
                  <a:pos x="384" y="64"/>
                </a:cxn>
                <a:cxn ang="0">
                  <a:pos x="576" y="64"/>
                </a:cxn>
                <a:cxn ang="0">
                  <a:pos x="624" y="208"/>
                </a:cxn>
              </a:cxnLst>
              <a:rect l="0" t="0" r="0" b="0"/>
              <a:pathLst>
                <a:path w="624" h="208">
                  <a:moveTo>
                    <a:pt x="0" y="160"/>
                  </a:moveTo>
                  <a:cubicBezTo>
                    <a:pt x="40" y="96"/>
                    <a:pt x="80" y="32"/>
                    <a:pt x="144" y="16"/>
                  </a:cubicBezTo>
                  <a:cubicBezTo>
                    <a:pt x="208" y="0"/>
                    <a:pt x="312" y="56"/>
                    <a:pt x="384" y="64"/>
                  </a:cubicBezTo>
                  <a:cubicBezTo>
                    <a:pt x="456" y="72"/>
                    <a:pt x="536" y="40"/>
                    <a:pt x="576" y="64"/>
                  </a:cubicBezTo>
                  <a:cubicBezTo>
                    <a:pt x="616" y="88"/>
                    <a:pt x="616" y="184"/>
                    <a:pt x="624" y="208"/>
                  </a:cubicBezTo>
                </a:path>
              </a:pathLst>
            </a:custGeom>
            <a:solidFill>
              <a:srgbClr val="FFFF99"/>
            </a:solidFill>
            <a:ln w="76200" cap="flat" cmpd="sng">
              <a:solidFill>
                <a:schemeClr val="tx1"/>
              </a:solidFill>
              <a:prstDash val="solid"/>
              <a:miter/>
              <a:headEnd type="none" w="med" len="med"/>
              <a:tailEnd type="none" w="med" len="med"/>
            </a:ln>
          </p:spPr>
          <p:txBody>
            <a:bodyPr/>
            <a:lstStyle/>
            <a:p>
              <a:endParaRPr lang="zh-CN" altLang="en-US"/>
            </a:p>
          </p:txBody>
        </p:sp>
        <p:sp>
          <p:nvSpPr>
            <p:cNvPr id="58373" name="Freeform 6"/>
            <p:cNvSpPr/>
            <p:nvPr/>
          </p:nvSpPr>
          <p:spPr>
            <a:xfrm>
              <a:off x="2736" y="3840"/>
              <a:ext cx="384" cy="144"/>
            </a:xfrm>
            <a:custGeom>
              <a:avLst/>
              <a:gdLst/>
              <a:ahLst/>
              <a:cxnLst>
                <a:cxn ang="0">
                  <a:pos x="0" y="0"/>
                </a:cxn>
                <a:cxn ang="0">
                  <a:pos x="192" y="48"/>
                </a:cxn>
                <a:cxn ang="0">
                  <a:pos x="240" y="144"/>
                </a:cxn>
                <a:cxn ang="0">
                  <a:pos x="384" y="48"/>
                </a:cxn>
              </a:cxnLst>
              <a:rect l="0" t="0" r="0" b="0"/>
              <a:pathLst>
                <a:path w="384" h="144">
                  <a:moveTo>
                    <a:pt x="0" y="0"/>
                  </a:moveTo>
                  <a:cubicBezTo>
                    <a:pt x="76" y="12"/>
                    <a:pt x="152" y="24"/>
                    <a:pt x="192" y="48"/>
                  </a:cubicBezTo>
                  <a:cubicBezTo>
                    <a:pt x="232" y="72"/>
                    <a:pt x="208" y="144"/>
                    <a:pt x="240" y="144"/>
                  </a:cubicBezTo>
                  <a:cubicBezTo>
                    <a:pt x="272" y="144"/>
                    <a:pt x="328" y="96"/>
                    <a:pt x="384" y="48"/>
                  </a:cubicBezTo>
                </a:path>
              </a:pathLst>
            </a:custGeom>
            <a:solidFill>
              <a:srgbClr val="FFFFFF"/>
            </a:solidFill>
            <a:ln w="9525" cap="flat" cmpd="sng">
              <a:solidFill>
                <a:schemeClr val="tx1"/>
              </a:solidFill>
              <a:prstDash val="solid"/>
              <a:miter/>
              <a:headEnd type="none" w="med" len="med"/>
              <a:tailEnd type="none" w="med" len="med"/>
            </a:ln>
          </p:spPr>
          <p:txBody>
            <a:bodyPr/>
            <a:lstStyle/>
            <a:p>
              <a:endParaRPr lang="zh-CN" altLang="en-US"/>
            </a:p>
          </p:txBody>
        </p:sp>
        <p:sp>
          <p:nvSpPr>
            <p:cNvPr id="58374" name="Freeform 7"/>
            <p:cNvSpPr/>
            <p:nvPr/>
          </p:nvSpPr>
          <p:spPr>
            <a:xfrm>
              <a:off x="3120" y="3504"/>
              <a:ext cx="816" cy="384"/>
            </a:xfrm>
            <a:custGeom>
              <a:avLst/>
              <a:gdLst/>
              <a:ahLst/>
              <a:cxnLst>
                <a:cxn ang="0">
                  <a:pos x="0" y="384"/>
                </a:cxn>
                <a:cxn ang="0">
                  <a:pos x="144" y="288"/>
                </a:cxn>
                <a:cxn ang="0">
                  <a:pos x="336" y="336"/>
                </a:cxn>
                <a:cxn ang="0">
                  <a:pos x="624" y="240"/>
                </a:cxn>
                <a:cxn ang="0">
                  <a:pos x="768" y="96"/>
                </a:cxn>
                <a:cxn ang="0">
                  <a:pos x="816" y="0"/>
                </a:cxn>
              </a:cxnLst>
              <a:rect l="0" t="0" r="0" b="0"/>
              <a:pathLst>
                <a:path w="816" h="384">
                  <a:moveTo>
                    <a:pt x="0" y="384"/>
                  </a:moveTo>
                  <a:cubicBezTo>
                    <a:pt x="44" y="340"/>
                    <a:pt x="88" y="296"/>
                    <a:pt x="144" y="288"/>
                  </a:cubicBezTo>
                  <a:cubicBezTo>
                    <a:pt x="200" y="280"/>
                    <a:pt x="256" y="344"/>
                    <a:pt x="336" y="336"/>
                  </a:cubicBezTo>
                  <a:cubicBezTo>
                    <a:pt x="416" y="328"/>
                    <a:pt x="552" y="280"/>
                    <a:pt x="624" y="240"/>
                  </a:cubicBezTo>
                  <a:cubicBezTo>
                    <a:pt x="696" y="200"/>
                    <a:pt x="736" y="136"/>
                    <a:pt x="768" y="96"/>
                  </a:cubicBezTo>
                  <a:cubicBezTo>
                    <a:pt x="800" y="56"/>
                    <a:pt x="792" y="16"/>
                    <a:pt x="816" y="0"/>
                  </a:cubicBezTo>
                </a:path>
              </a:pathLst>
            </a:custGeom>
            <a:solidFill>
              <a:srgbClr val="FFFFFF"/>
            </a:solidFill>
            <a:ln w="9525" cap="flat" cmpd="sng">
              <a:solidFill>
                <a:schemeClr val="tx1"/>
              </a:solidFill>
              <a:prstDash val="solid"/>
              <a:miter/>
              <a:headEnd type="none" w="med" len="med"/>
              <a:tailEnd type="none" w="med" len="med"/>
            </a:ln>
          </p:spPr>
          <p:txBody>
            <a:bodyPr/>
            <a:lstStyle/>
            <a:p>
              <a:endParaRPr lang="zh-CN" altLang="en-US"/>
            </a:p>
          </p:txBody>
        </p:sp>
        <p:sp>
          <p:nvSpPr>
            <p:cNvPr id="58375" name="Freeform 8"/>
            <p:cNvSpPr/>
            <p:nvPr/>
          </p:nvSpPr>
          <p:spPr>
            <a:xfrm>
              <a:off x="688" y="0"/>
              <a:ext cx="4936" cy="2208"/>
            </a:xfrm>
            <a:custGeom>
              <a:avLst/>
              <a:gdLst/>
              <a:ahLst/>
              <a:cxnLst>
                <a:cxn ang="0">
                  <a:pos x="71" y="839"/>
                </a:cxn>
                <a:cxn ang="0">
                  <a:pos x="106" y="769"/>
                </a:cxn>
                <a:cxn ang="0">
                  <a:pos x="368" y="576"/>
                </a:cxn>
                <a:cxn ang="0">
                  <a:pos x="560" y="432"/>
                </a:cxn>
                <a:cxn ang="0">
                  <a:pos x="848" y="288"/>
                </a:cxn>
                <a:cxn ang="0">
                  <a:pos x="1088" y="288"/>
                </a:cxn>
                <a:cxn ang="0">
                  <a:pos x="1232" y="576"/>
                </a:cxn>
                <a:cxn ang="0">
                  <a:pos x="1328" y="768"/>
                </a:cxn>
                <a:cxn ang="0">
                  <a:pos x="1568" y="1008"/>
                </a:cxn>
                <a:cxn ang="0">
                  <a:pos x="1856" y="1152"/>
                </a:cxn>
                <a:cxn ang="0">
                  <a:pos x="2192" y="1248"/>
                </a:cxn>
                <a:cxn ang="0">
                  <a:pos x="2480" y="1248"/>
                </a:cxn>
                <a:cxn ang="0">
                  <a:pos x="2720" y="1248"/>
                </a:cxn>
                <a:cxn ang="0">
                  <a:pos x="2864" y="1104"/>
                </a:cxn>
                <a:cxn ang="0">
                  <a:pos x="3152" y="1056"/>
                </a:cxn>
                <a:cxn ang="0">
                  <a:pos x="3344" y="912"/>
                </a:cxn>
                <a:cxn ang="0">
                  <a:pos x="3632" y="816"/>
                </a:cxn>
                <a:cxn ang="0">
                  <a:pos x="3440" y="672"/>
                </a:cxn>
                <a:cxn ang="0">
                  <a:pos x="3389" y="469"/>
                </a:cxn>
                <a:cxn ang="0">
                  <a:pos x="3584" y="384"/>
                </a:cxn>
                <a:cxn ang="0">
                  <a:pos x="3824" y="240"/>
                </a:cxn>
                <a:cxn ang="0">
                  <a:pos x="3968" y="48"/>
                </a:cxn>
                <a:cxn ang="0">
                  <a:pos x="4208" y="0"/>
                </a:cxn>
                <a:cxn ang="0">
                  <a:pos x="4400" y="192"/>
                </a:cxn>
                <a:cxn ang="0">
                  <a:pos x="4496" y="384"/>
                </a:cxn>
                <a:cxn ang="0">
                  <a:pos x="4592" y="576"/>
                </a:cxn>
                <a:cxn ang="0">
                  <a:pos x="4832" y="720"/>
                </a:cxn>
                <a:cxn ang="0">
                  <a:pos x="4928" y="864"/>
                </a:cxn>
                <a:cxn ang="0">
                  <a:pos x="4880" y="1056"/>
                </a:cxn>
                <a:cxn ang="0">
                  <a:pos x="4688" y="1296"/>
                </a:cxn>
                <a:cxn ang="0">
                  <a:pos x="4544" y="1440"/>
                </a:cxn>
                <a:cxn ang="0">
                  <a:pos x="4208" y="1536"/>
                </a:cxn>
                <a:cxn ang="0">
                  <a:pos x="3968" y="1728"/>
                </a:cxn>
                <a:cxn ang="0">
                  <a:pos x="3824" y="1872"/>
                </a:cxn>
                <a:cxn ang="0">
                  <a:pos x="3776" y="1680"/>
                </a:cxn>
                <a:cxn ang="0">
                  <a:pos x="3776" y="1488"/>
                </a:cxn>
                <a:cxn ang="0">
                  <a:pos x="3632" y="1680"/>
                </a:cxn>
                <a:cxn ang="0">
                  <a:pos x="3536" y="1920"/>
                </a:cxn>
                <a:cxn ang="0">
                  <a:pos x="3728" y="2016"/>
                </a:cxn>
                <a:cxn ang="0">
                  <a:pos x="3632" y="2208"/>
                </a:cxn>
              </a:cxnLst>
              <a:rect l="0" t="0" r="0" b="0"/>
              <a:pathLst>
                <a:path w="4936" h="2208">
                  <a:moveTo>
                    <a:pt x="0" y="1016"/>
                  </a:moveTo>
                  <a:cubicBezTo>
                    <a:pt x="18" y="946"/>
                    <a:pt x="31" y="899"/>
                    <a:pt x="71" y="839"/>
                  </a:cubicBezTo>
                  <a:cubicBezTo>
                    <a:pt x="65" y="821"/>
                    <a:pt x="45" y="803"/>
                    <a:pt x="53" y="786"/>
                  </a:cubicBezTo>
                  <a:cubicBezTo>
                    <a:pt x="61" y="769"/>
                    <a:pt x="106" y="769"/>
                    <a:pt x="106" y="769"/>
                  </a:cubicBezTo>
                  <a:lnTo>
                    <a:pt x="176" y="624"/>
                  </a:lnTo>
                  <a:lnTo>
                    <a:pt x="368" y="576"/>
                  </a:lnTo>
                  <a:lnTo>
                    <a:pt x="464" y="528"/>
                  </a:lnTo>
                  <a:lnTo>
                    <a:pt x="560" y="432"/>
                  </a:lnTo>
                  <a:lnTo>
                    <a:pt x="704" y="384"/>
                  </a:lnTo>
                  <a:lnTo>
                    <a:pt x="848" y="288"/>
                  </a:lnTo>
                  <a:lnTo>
                    <a:pt x="992" y="240"/>
                  </a:lnTo>
                  <a:lnTo>
                    <a:pt x="1088" y="288"/>
                  </a:lnTo>
                  <a:lnTo>
                    <a:pt x="1232" y="432"/>
                  </a:lnTo>
                  <a:lnTo>
                    <a:pt x="1232" y="576"/>
                  </a:lnTo>
                  <a:lnTo>
                    <a:pt x="1232" y="720"/>
                  </a:lnTo>
                  <a:lnTo>
                    <a:pt x="1328" y="768"/>
                  </a:lnTo>
                  <a:lnTo>
                    <a:pt x="1424" y="864"/>
                  </a:lnTo>
                  <a:lnTo>
                    <a:pt x="1568" y="1008"/>
                  </a:lnTo>
                  <a:lnTo>
                    <a:pt x="1664" y="1104"/>
                  </a:lnTo>
                  <a:lnTo>
                    <a:pt x="1856" y="1152"/>
                  </a:lnTo>
                  <a:lnTo>
                    <a:pt x="2048" y="1248"/>
                  </a:lnTo>
                  <a:lnTo>
                    <a:pt x="2192" y="1248"/>
                  </a:lnTo>
                  <a:lnTo>
                    <a:pt x="2336" y="1296"/>
                  </a:lnTo>
                  <a:lnTo>
                    <a:pt x="2480" y="1248"/>
                  </a:lnTo>
                  <a:lnTo>
                    <a:pt x="2576" y="1296"/>
                  </a:lnTo>
                  <a:lnTo>
                    <a:pt x="2720" y="1248"/>
                  </a:lnTo>
                  <a:lnTo>
                    <a:pt x="2816" y="1200"/>
                  </a:lnTo>
                  <a:lnTo>
                    <a:pt x="2864" y="1104"/>
                  </a:lnTo>
                  <a:lnTo>
                    <a:pt x="2960" y="1008"/>
                  </a:lnTo>
                  <a:lnTo>
                    <a:pt x="3152" y="1056"/>
                  </a:lnTo>
                  <a:lnTo>
                    <a:pt x="3248" y="960"/>
                  </a:lnTo>
                  <a:lnTo>
                    <a:pt x="3344" y="912"/>
                  </a:lnTo>
                  <a:lnTo>
                    <a:pt x="3536" y="864"/>
                  </a:lnTo>
                  <a:lnTo>
                    <a:pt x="3632" y="816"/>
                  </a:lnTo>
                  <a:lnTo>
                    <a:pt x="3584" y="720"/>
                  </a:lnTo>
                  <a:lnTo>
                    <a:pt x="3440" y="672"/>
                  </a:lnTo>
                  <a:lnTo>
                    <a:pt x="3344" y="576"/>
                  </a:lnTo>
                  <a:cubicBezTo>
                    <a:pt x="3394" y="477"/>
                    <a:pt x="3401" y="515"/>
                    <a:pt x="3389" y="469"/>
                  </a:cubicBezTo>
                  <a:lnTo>
                    <a:pt x="3488" y="432"/>
                  </a:lnTo>
                  <a:lnTo>
                    <a:pt x="3584" y="384"/>
                  </a:lnTo>
                  <a:lnTo>
                    <a:pt x="3680" y="336"/>
                  </a:lnTo>
                  <a:lnTo>
                    <a:pt x="3824" y="240"/>
                  </a:lnTo>
                  <a:lnTo>
                    <a:pt x="3872" y="96"/>
                  </a:lnTo>
                  <a:lnTo>
                    <a:pt x="3968" y="48"/>
                  </a:lnTo>
                  <a:lnTo>
                    <a:pt x="4064" y="0"/>
                  </a:lnTo>
                  <a:lnTo>
                    <a:pt x="4208" y="0"/>
                  </a:lnTo>
                  <a:lnTo>
                    <a:pt x="4304" y="48"/>
                  </a:lnTo>
                  <a:lnTo>
                    <a:pt x="4400" y="192"/>
                  </a:lnTo>
                  <a:lnTo>
                    <a:pt x="4448" y="288"/>
                  </a:lnTo>
                  <a:lnTo>
                    <a:pt x="4496" y="384"/>
                  </a:lnTo>
                  <a:lnTo>
                    <a:pt x="4544" y="480"/>
                  </a:lnTo>
                  <a:lnTo>
                    <a:pt x="4592" y="576"/>
                  </a:lnTo>
                  <a:lnTo>
                    <a:pt x="4688" y="624"/>
                  </a:lnTo>
                  <a:lnTo>
                    <a:pt x="4832" y="720"/>
                  </a:lnTo>
                  <a:lnTo>
                    <a:pt x="4880" y="816"/>
                  </a:lnTo>
                  <a:cubicBezTo>
                    <a:pt x="4896" y="832"/>
                    <a:pt x="4919" y="843"/>
                    <a:pt x="4928" y="864"/>
                  </a:cubicBezTo>
                  <a:cubicBezTo>
                    <a:pt x="4936" y="883"/>
                    <a:pt x="4925" y="927"/>
                    <a:pt x="4925" y="927"/>
                  </a:cubicBezTo>
                  <a:lnTo>
                    <a:pt x="4880" y="1056"/>
                  </a:lnTo>
                  <a:lnTo>
                    <a:pt x="4784" y="1200"/>
                  </a:lnTo>
                  <a:lnTo>
                    <a:pt x="4688" y="1296"/>
                  </a:lnTo>
                  <a:lnTo>
                    <a:pt x="4640" y="1392"/>
                  </a:lnTo>
                  <a:lnTo>
                    <a:pt x="4544" y="1440"/>
                  </a:lnTo>
                  <a:lnTo>
                    <a:pt x="4304" y="1488"/>
                  </a:lnTo>
                  <a:lnTo>
                    <a:pt x="4208" y="1536"/>
                  </a:lnTo>
                  <a:lnTo>
                    <a:pt x="4112" y="1584"/>
                  </a:lnTo>
                  <a:lnTo>
                    <a:pt x="3968" y="1728"/>
                  </a:lnTo>
                  <a:lnTo>
                    <a:pt x="3872" y="1776"/>
                  </a:lnTo>
                  <a:lnTo>
                    <a:pt x="3824" y="1872"/>
                  </a:lnTo>
                  <a:lnTo>
                    <a:pt x="3728" y="1776"/>
                  </a:lnTo>
                  <a:lnTo>
                    <a:pt x="3776" y="1680"/>
                  </a:lnTo>
                  <a:lnTo>
                    <a:pt x="3824" y="1584"/>
                  </a:lnTo>
                  <a:lnTo>
                    <a:pt x="3776" y="1488"/>
                  </a:lnTo>
                  <a:cubicBezTo>
                    <a:pt x="3727" y="1585"/>
                    <a:pt x="3749" y="1613"/>
                    <a:pt x="3725" y="1580"/>
                  </a:cubicBezTo>
                  <a:lnTo>
                    <a:pt x="3632" y="1680"/>
                  </a:lnTo>
                  <a:lnTo>
                    <a:pt x="3536" y="1776"/>
                  </a:lnTo>
                  <a:lnTo>
                    <a:pt x="3536" y="1920"/>
                  </a:lnTo>
                  <a:lnTo>
                    <a:pt x="3632" y="1968"/>
                  </a:lnTo>
                  <a:lnTo>
                    <a:pt x="3728" y="2016"/>
                  </a:lnTo>
                  <a:lnTo>
                    <a:pt x="3680" y="2112"/>
                  </a:lnTo>
                  <a:lnTo>
                    <a:pt x="3632" y="2208"/>
                  </a:lnTo>
                </a:path>
              </a:pathLst>
            </a:custGeom>
            <a:solidFill>
              <a:srgbClr val="A1F9D1"/>
            </a:solidFill>
            <a:ln w="9525">
              <a:noFill/>
            </a:ln>
          </p:spPr>
          <p:txBody>
            <a:bodyPr/>
            <a:lstStyle/>
            <a:p>
              <a:endParaRPr lang="zh-CN" altLang="en-US"/>
            </a:p>
          </p:txBody>
        </p:sp>
        <p:sp>
          <p:nvSpPr>
            <p:cNvPr id="58376" name="Freeform 9"/>
            <p:cNvSpPr/>
            <p:nvPr/>
          </p:nvSpPr>
          <p:spPr>
            <a:xfrm>
              <a:off x="0" y="1015"/>
              <a:ext cx="4435" cy="3017"/>
            </a:xfrm>
            <a:custGeom>
              <a:avLst/>
              <a:gdLst/>
              <a:ahLst/>
              <a:cxnLst>
                <a:cxn ang="0">
                  <a:pos x="706" y="0"/>
                </a:cxn>
                <a:cxn ang="0">
                  <a:pos x="582" y="88"/>
                </a:cxn>
                <a:cxn ang="0">
                  <a:pos x="194" y="159"/>
                </a:cxn>
                <a:cxn ang="0">
                  <a:pos x="106" y="229"/>
                </a:cxn>
                <a:cxn ang="0">
                  <a:pos x="0" y="353"/>
                </a:cxn>
                <a:cxn ang="0">
                  <a:pos x="35" y="494"/>
                </a:cxn>
                <a:cxn ang="0">
                  <a:pos x="88" y="512"/>
                </a:cxn>
                <a:cxn ang="0">
                  <a:pos x="124" y="688"/>
                </a:cxn>
                <a:cxn ang="0">
                  <a:pos x="265" y="935"/>
                </a:cxn>
                <a:cxn ang="0">
                  <a:pos x="300" y="1059"/>
                </a:cxn>
                <a:cxn ang="0">
                  <a:pos x="247" y="1394"/>
                </a:cxn>
                <a:cxn ang="0">
                  <a:pos x="265" y="1535"/>
                </a:cxn>
                <a:cxn ang="0">
                  <a:pos x="459" y="1676"/>
                </a:cxn>
                <a:cxn ang="0">
                  <a:pos x="494" y="1712"/>
                </a:cxn>
                <a:cxn ang="0">
                  <a:pos x="600" y="1747"/>
                </a:cxn>
                <a:cxn ang="0">
                  <a:pos x="724" y="1870"/>
                </a:cxn>
                <a:cxn ang="0">
                  <a:pos x="1059" y="1976"/>
                </a:cxn>
                <a:cxn ang="0">
                  <a:pos x="1271" y="2029"/>
                </a:cxn>
                <a:cxn ang="0">
                  <a:pos x="1483" y="2082"/>
                </a:cxn>
                <a:cxn ang="0">
                  <a:pos x="1642" y="2011"/>
                </a:cxn>
                <a:cxn ang="0">
                  <a:pos x="1871" y="2047"/>
                </a:cxn>
                <a:cxn ang="0">
                  <a:pos x="1906" y="2100"/>
                </a:cxn>
                <a:cxn ang="0">
                  <a:pos x="1836" y="2294"/>
                </a:cxn>
                <a:cxn ang="0">
                  <a:pos x="1853" y="2453"/>
                </a:cxn>
                <a:cxn ang="0">
                  <a:pos x="1871" y="2506"/>
                </a:cxn>
                <a:cxn ang="0">
                  <a:pos x="2047" y="2805"/>
                </a:cxn>
                <a:cxn ang="0">
                  <a:pos x="2171" y="2788"/>
                </a:cxn>
                <a:cxn ang="0">
                  <a:pos x="2277" y="2664"/>
                </a:cxn>
                <a:cxn ang="0">
                  <a:pos x="2383" y="2717"/>
                </a:cxn>
                <a:cxn ang="0">
                  <a:pos x="2630" y="2788"/>
                </a:cxn>
                <a:cxn ang="0">
                  <a:pos x="2701" y="2947"/>
                </a:cxn>
                <a:cxn ang="0">
                  <a:pos x="2771" y="2964"/>
                </a:cxn>
                <a:cxn ang="0">
                  <a:pos x="2983" y="3017"/>
                </a:cxn>
                <a:cxn ang="0">
                  <a:pos x="3142" y="3000"/>
                </a:cxn>
                <a:cxn ang="0">
                  <a:pos x="3301" y="2947"/>
                </a:cxn>
                <a:cxn ang="0">
                  <a:pos x="3565" y="2911"/>
                </a:cxn>
                <a:cxn ang="0">
                  <a:pos x="3760" y="2788"/>
                </a:cxn>
                <a:cxn ang="0">
                  <a:pos x="3865" y="2753"/>
                </a:cxn>
                <a:cxn ang="0">
                  <a:pos x="4042" y="2558"/>
                </a:cxn>
                <a:cxn ang="0">
                  <a:pos x="4095" y="2506"/>
                </a:cxn>
                <a:cxn ang="0">
                  <a:pos x="4130" y="2470"/>
                </a:cxn>
                <a:cxn ang="0">
                  <a:pos x="4183" y="2364"/>
                </a:cxn>
                <a:cxn ang="0">
                  <a:pos x="4219" y="2241"/>
                </a:cxn>
                <a:cxn ang="0">
                  <a:pos x="4324" y="1870"/>
                </a:cxn>
                <a:cxn ang="0">
                  <a:pos x="4377" y="1606"/>
                </a:cxn>
                <a:cxn ang="0">
                  <a:pos x="4413" y="1500"/>
                </a:cxn>
                <a:cxn ang="0">
                  <a:pos x="4430" y="1447"/>
                </a:cxn>
                <a:cxn ang="0">
                  <a:pos x="4377" y="1235"/>
                </a:cxn>
                <a:cxn ang="0">
                  <a:pos x="4360" y="1182"/>
                </a:cxn>
                <a:cxn ang="0">
                  <a:pos x="4395" y="1059"/>
                </a:cxn>
              </a:cxnLst>
              <a:rect l="0" t="0" r="0" b="0"/>
              <a:pathLst>
                <a:path w="4435" h="3017">
                  <a:moveTo>
                    <a:pt x="706" y="0"/>
                  </a:moveTo>
                  <a:cubicBezTo>
                    <a:pt x="676" y="89"/>
                    <a:pt x="706" y="46"/>
                    <a:pt x="582" y="88"/>
                  </a:cubicBezTo>
                  <a:cubicBezTo>
                    <a:pt x="416" y="144"/>
                    <a:pt x="398" y="143"/>
                    <a:pt x="194" y="159"/>
                  </a:cubicBezTo>
                  <a:cubicBezTo>
                    <a:pt x="108" y="289"/>
                    <a:pt x="215" y="152"/>
                    <a:pt x="106" y="229"/>
                  </a:cubicBezTo>
                  <a:cubicBezTo>
                    <a:pt x="51" y="268"/>
                    <a:pt x="34" y="302"/>
                    <a:pt x="0" y="353"/>
                  </a:cubicBezTo>
                  <a:cubicBezTo>
                    <a:pt x="2" y="362"/>
                    <a:pt x="23" y="482"/>
                    <a:pt x="35" y="494"/>
                  </a:cubicBezTo>
                  <a:cubicBezTo>
                    <a:pt x="48" y="507"/>
                    <a:pt x="70" y="506"/>
                    <a:pt x="88" y="512"/>
                  </a:cubicBezTo>
                  <a:cubicBezTo>
                    <a:pt x="136" y="654"/>
                    <a:pt x="66" y="435"/>
                    <a:pt x="124" y="688"/>
                  </a:cubicBezTo>
                  <a:cubicBezTo>
                    <a:pt x="147" y="787"/>
                    <a:pt x="193" y="865"/>
                    <a:pt x="265" y="935"/>
                  </a:cubicBezTo>
                  <a:cubicBezTo>
                    <a:pt x="275" y="977"/>
                    <a:pt x="300" y="1016"/>
                    <a:pt x="300" y="1059"/>
                  </a:cubicBezTo>
                  <a:cubicBezTo>
                    <a:pt x="300" y="1172"/>
                    <a:pt x="275" y="1285"/>
                    <a:pt x="247" y="1394"/>
                  </a:cubicBezTo>
                  <a:cubicBezTo>
                    <a:pt x="253" y="1441"/>
                    <a:pt x="253" y="1489"/>
                    <a:pt x="265" y="1535"/>
                  </a:cubicBezTo>
                  <a:cubicBezTo>
                    <a:pt x="289" y="1623"/>
                    <a:pt x="399" y="1628"/>
                    <a:pt x="459" y="1676"/>
                  </a:cubicBezTo>
                  <a:cubicBezTo>
                    <a:pt x="472" y="1687"/>
                    <a:pt x="479" y="1704"/>
                    <a:pt x="494" y="1712"/>
                  </a:cubicBezTo>
                  <a:cubicBezTo>
                    <a:pt x="527" y="1729"/>
                    <a:pt x="600" y="1747"/>
                    <a:pt x="600" y="1747"/>
                  </a:cubicBezTo>
                  <a:cubicBezTo>
                    <a:pt x="624" y="1818"/>
                    <a:pt x="652" y="1847"/>
                    <a:pt x="724" y="1870"/>
                  </a:cubicBezTo>
                  <a:cubicBezTo>
                    <a:pt x="775" y="2029"/>
                    <a:pt x="858" y="1964"/>
                    <a:pt x="1059" y="1976"/>
                  </a:cubicBezTo>
                  <a:cubicBezTo>
                    <a:pt x="1199" y="2022"/>
                    <a:pt x="1128" y="2005"/>
                    <a:pt x="1271" y="2029"/>
                  </a:cubicBezTo>
                  <a:cubicBezTo>
                    <a:pt x="1307" y="2142"/>
                    <a:pt x="1366" y="2097"/>
                    <a:pt x="1483" y="2082"/>
                  </a:cubicBezTo>
                  <a:cubicBezTo>
                    <a:pt x="1540" y="2063"/>
                    <a:pt x="1585" y="2030"/>
                    <a:pt x="1642" y="2011"/>
                  </a:cubicBezTo>
                  <a:cubicBezTo>
                    <a:pt x="1718" y="2024"/>
                    <a:pt x="1800" y="2015"/>
                    <a:pt x="1871" y="2047"/>
                  </a:cubicBezTo>
                  <a:cubicBezTo>
                    <a:pt x="1890" y="2056"/>
                    <a:pt x="1894" y="2082"/>
                    <a:pt x="1906" y="2100"/>
                  </a:cubicBezTo>
                  <a:cubicBezTo>
                    <a:pt x="1890" y="2181"/>
                    <a:pt x="1881" y="2227"/>
                    <a:pt x="1836" y="2294"/>
                  </a:cubicBezTo>
                  <a:cubicBezTo>
                    <a:pt x="1842" y="2347"/>
                    <a:pt x="1844" y="2400"/>
                    <a:pt x="1853" y="2453"/>
                  </a:cubicBezTo>
                  <a:cubicBezTo>
                    <a:pt x="1856" y="2471"/>
                    <a:pt x="1867" y="2488"/>
                    <a:pt x="1871" y="2506"/>
                  </a:cubicBezTo>
                  <a:cubicBezTo>
                    <a:pt x="1904" y="2649"/>
                    <a:pt x="1891" y="2754"/>
                    <a:pt x="2047" y="2805"/>
                  </a:cubicBezTo>
                  <a:cubicBezTo>
                    <a:pt x="2088" y="2799"/>
                    <a:pt x="2131" y="2800"/>
                    <a:pt x="2171" y="2788"/>
                  </a:cubicBezTo>
                  <a:cubicBezTo>
                    <a:pt x="2239" y="2768"/>
                    <a:pt x="2229" y="2713"/>
                    <a:pt x="2277" y="2664"/>
                  </a:cubicBezTo>
                  <a:cubicBezTo>
                    <a:pt x="2471" y="2730"/>
                    <a:pt x="2177" y="2625"/>
                    <a:pt x="2383" y="2717"/>
                  </a:cubicBezTo>
                  <a:cubicBezTo>
                    <a:pt x="2462" y="2752"/>
                    <a:pt x="2546" y="2771"/>
                    <a:pt x="2630" y="2788"/>
                  </a:cubicBezTo>
                  <a:cubicBezTo>
                    <a:pt x="2638" y="2811"/>
                    <a:pt x="2664" y="2922"/>
                    <a:pt x="2701" y="2947"/>
                  </a:cubicBezTo>
                  <a:cubicBezTo>
                    <a:pt x="2721" y="2960"/>
                    <a:pt x="2748" y="2959"/>
                    <a:pt x="2771" y="2964"/>
                  </a:cubicBezTo>
                  <a:cubicBezTo>
                    <a:pt x="2843" y="2980"/>
                    <a:pt x="2913" y="2994"/>
                    <a:pt x="2983" y="3017"/>
                  </a:cubicBezTo>
                  <a:cubicBezTo>
                    <a:pt x="3036" y="3011"/>
                    <a:pt x="3090" y="3010"/>
                    <a:pt x="3142" y="3000"/>
                  </a:cubicBezTo>
                  <a:cubicBezTo>
                    <a:pt x="3197" y="2989"/>
                    <a:pt x="3246" y="2955"/>
                    <a:pt x="3301" y="2947"/>
                  </a:cubicBezTo>
                  <a:cubicBezTo>
                    <a:pt x="3471" y="2922"/>
                    <a:pt x="3383" y="2934"/>
                    <a:pt x="3565" y="2911"/>
                  </a:cubicBezTo>
                  <a:cubicBezTo>
                    <a:pt x="3660" y="2880"/>
                    <a:pt x="3660" y="2821"/>
                    <a:pt x="3760" y="2788"/>
                  </a:cubicBezTo>
                  <a:cubicBezTo>
                    <a:pt x="3795" y="2776"/>
                    <a:pt x="3865" y="2753"/>
                    <a:pt x="3865" y="2753"/>
                  </a:cubicBezTo>
                  <a:cubicBezTo>
                    <a:pt x="3930" y="2688"/>
                    <a:pt x="3972" y="2628"/>
                    <a:pt x="4042" y="2558"/>
                  </a:cubicBezTo>
                  <a:cubicBezTo>
                    <a:pt x="4060" y="2541"/>
                    <a:pt x="4077" y="2524"/>
                    <a:pt x="4095" y="2506"/>
                  </a:cubicBezTo>
                  <a:cubicBezTo>
                    <a:pt x="4107" y="2494"/>
                    <a:pt x="4130" y="2470"/>
                    <a:pt x="4130" y="2470"/>
                  </a:cubicBezTo>
                  <a:cubicBezTo>
                    <a:pt x="4175" y="2337"/>
                    <a:pt x="4114" y="2501"/>
                    <a:pt x="4183" y="2364"/>
                  </a:cubicBezTo>
                  <a:cubicBezTo>
                    <a:pt x="4198" y="2334"/>
                    <a:pt x="4210" y="2270"/>
                    <a:pt x="4219" y="2241"/>
                  </a:cubicBezTo>
                  <a:cubicBezTo>
                    <a:pt x="4256" y="2118"/>
                    <a:pt x="4297" y="1995"/>
                    <a:pt x="4324" y="1870"/>
                  </a:cubicBezTo>
                  <a:cubicBezTo>
                    <a:pt x="4343" y="1782"/>
                    <a:pt x="4348" y="1691"/>
                    <a:pt x="4377" y="1606"/>
                  </a:cubicBezTo>
                  <a:cubicBezTo>
                    <a:pt x="4389" y="1571"/>
                    <a:pt x="4401" y="1535"/>
                    <a:pt x="4413" y="1500"/>
                  </a:cubicBezTo>
                  <a:cubicBezTo>
                    <a:pt x="4419" y="1482"/>
                    <a:pt x="4430" y="1447"/>
                    <a:pt x="4430" y="1447"/>
                  </a:cubicBezTo>
                  <a:cubicBezTo>
                    <a:pt x="4406" y="1299"/>
                    <a:pt x="4425" y="1380"/>
                    <a:pt x="4377" y="1235"/>
                  </a:cubicBezTo>
                  <a:cubicBezTo>
                    <a:pt x="4371" y="1217"/>
                    <a:pt x="4360" y="1182"/>
                    <a:pt x="4360" y="1182"/>
                  </a:cubicBezTo>
                  <a:cubicBezTo>
                    <a:pt x="4383" y="1147"/>
                    <a:pt x="4435" y="1097"/>
                    <a:pt x="4395" y="1059"/>
                  </a:cubicBezTo>
                </a:path>
              </a:pathLst>
            </a:custGeom>
            <a:solidFill>
              <a:srgbClr val="A1F9D1"/>
            </a:solidFill>
            <a:ln w="9525">
              <a:noFill/>
            </a:ln>
          </p:spPr>
          <p:txBody>
            <a:bodyPr/>
            <a:lstStyle/>
            <a:p>
              <a:endParaRPr lang="zh-CN" altLang="en-US"/>
            </a:p>
          </p:txBody>
        </p:sp>
        <p:sp>
          <p:nvSpPr>
            <p:cNvPr id="58377" name="Freeform 10"/>
            <p:cNvSpPr/>
            <p:nvPr/>
          </p:nvSpPr>
          <p:spPr>
            <a:xfrm>
              <a:off x="1191" y="1800"/>
              <a:ext cx="1500" cy="984"/>
            </a:xfrm>
            <a:custGeom>
              <a:avLst/>
              <a:gdLst/>
              <a:ahLst/>
              <a:cxnLst>
                <a:cxn ang="0">
                  <a:pos x="0" y="888"/>
                </a:cxn>
                <a:cxn ang="0">
                  <a:pos x="90" y="744"/>
                </a:cxn>
                <a:cxn ang="0">
                  <a:pos x="168" y="720"/>
                </a:cxn>
                <a:cxn ang="0">
                  <a:pos x="246" y="684"/>
                </a:cxn>
                <a:cxn ang="0">
                  <a:pos x="270" y="612"/>
                </a:cxn>
                <a:cxn ang="0">
                  <a:pos x="361" y="348"/>
                </a:cxn>
                <a:cxn ang="0">
                  <a:pos x="477" y="216"/>
                </a:cxn>
                <a:cxn ang="0">
                  <a:pos x="504" y="180"/>
                </a:cxn>
                <a:cxn ang="0">
                  <a:pos x="542" y="156"/>
                </a:cxn>
                <a:cxn ang="0">
                  <a:pos x="594" y="48"/>
                </a:cxn>
                <a:cxn ang="0">
                  <a:pos x="710" y="0"/>
                </a:cxn>
                <a:cxn ang="0">
                  <a:pos x="826" y="60"/>
                </a:cxn>
                <a:cxn ang="0">
                  <a:pos x="865" y="96"/>
                </a:cxn>
                <a:cxn ang="0">
                  <a:pos x="943" y="120"/>
                </a:cxn>
                <a:cxn ang="0">
                  <a:pos x="1200" y="84"/>
                </a:cxn>
                <a:cxn ang="0">
                  <a:pos x="1304" y="108"/>
                </a:cxn>
                <a:cxn ang="0">
                  <a:pos x="1356" y="180"/>
                </a:cxn>
                <a:cxn ang="0">
                  <a:pos x="1433" y="228"/>
                </a:cxn>
                <a:cxn ang="0">
                  <a:pos x="1497" y="336"/>
                </a:cxn>
                <a:cxn ang="0">
                  <a:pos x="1446" y="396"/>
                </a:cxn>
                <a:cxn ang="0">
                  <a:pos x="1433" y="432"/>
                </a:cxn>
                <a:cxn ang="0">
                  <a:pos x="1407" y="468"/>
                </a:cxn>
                <a:cxn ang="0">
                  <a:pos x="1381" y="540"/>
                </a:cxn>
                <a:cxn ang="0">
                  <a:pos x="1368" y="576"/>
                </a:cxn>
                <a:cxn ang="0">
                  <a:pos x="1407" y="900"/>
                </a:cxn>
                <a:cxn ang="0">
                  <a:pos x="1446" y="912"/>
                </a:cxn>
                <a:cxn ang="0">
                  <a:pos x="1485" y="936"/>
                </a:cxn>
                <a:cxn ang="0">
                  <a:pos x="1575" y="984"/>
                </a:cxn>
              </a:cxnLst>
              <a:rect l="0" t="0" r="0" b="0"/>
              <a:pathLst>
                <a:path w="1464" h="984">
                  <a:moveTo>
                    <a:pt x="0" y="888"/>
                  </a:moveTo>
                  <a:cubicBezTo>
                    <a:pt x="32" y="840"/>
                    <a:pt x="51" y="794"/>
                    <a:pt x="84" y="744"/>
                  </a:cubicBezTo>
                  <a:cubicBezTo>
                    <a:pt x="98" y="723"/>
                    <a:pt x="132" y="728"/>
                    <a:pt x="156" y="720"/>
                  </a:cubicBezTo>
                  <a:cubicBezTo>
                    <a:pt x="206" y="703"/>
                    <a:pt x="181" y="715"/>
                    <a:pt x="228" y="684"/>
                  </a:cubicBezTo>
                  <a:cubicBezTo>
                    <a:pt x="236" y="660"/>
                    <a:pt x="244" y="636"/>
                    <a:pt x="252" y="612"/>
                  </a:cubicBezTo>
                  <a:cubicBezTo>
                    <a:pt x="284" y="515"/>
                    <a:pt x="239" y="413"/>
                    <a:pt x="336" y="348"/>
                  </a:cubicBezTo>
                  <a:cubicBezTo>
                    <a:pt x="374" y="292"/>
                    <a:pt x="391" y="252"/>
                    <a:pt x="444" y="216"/>
                  </a:cubicBezTo>
                  <a:cubicBezTo>
                    <a:pt x="452" y="204"/>
                    <a:pt x="458" y="190"/>
                    <a:pt x="468" y="180"/>
                  </a:cubicBezTo>
                  <a:cubicBezTo>
                    <a:pt x="478" y="170"/>
                    <a:pt x="495" y="167"/>
                    <a:pt x="504" y="156"/>
                  </a:cubicBezTo>
                  <a:cubicBezTo>
                    <a:pt x="526" y="129"/>
                    <a:pt x="530" y="75"/>
                    <a:pt x="552" y="48"/>
                  </a:cubicBezTo>
                  <a:cubicBezTo>
                    <a:pt x="577" y="17"/>
                    <a:pt x="660" y="0"/>
                    <a:pt x="660" y="0"/>
                  </a:cubicBezTo>
                  <a:cubicBezTo>
                    <a:pt x="723" y="21"/>
                    <a:pt x="685" y="5"/>
                    <a:pt x="768" y="60"/>
                  </a:cubicBezTo>
                  <a:cubicBezTo>
                    <a:pt x="782" y="69"/>
                    <a:pt x="789" y="88"/>
                    <a:pt x="804" y="96"/>
                  </a:cubicBezTo>
                  <a:cubicBezTo>
                    <a:pt x="826" y="108"/>
                    <a:pt x="876" y="120"/>
                    <a:pt x="876" y="120"/>
                  </a:cubicBezTo>
                  <a:cubicBezTo>
                    <a:pt x="956" y="109"/>
                    <a:pt x="1040" y="109"/>
                    <a:pt x="1116" y="84"/>
                  </a:cubicBezTo>
                  <a:cubicBezTo>
                    <a:pt x="1148" y="92"/>
                    <a:pt x="1194" y="81"/>
                    <a:pt x="1212" y="108"/>
                  </a:cubicBezTo>
                  <a:cubicBezTo>
                    <a:pt x="1228" y="132"/>
                    <a:pt x="1236" y="164"/>
                    <a:pt x="1260" y="180"/>
                  </a:cubicBezTo>
                  <a:cubicBezTo>
                    <a:pt x="1284" y="196"/>
                    <a:pt x="1332" y="228"/>
                    <a:pt x="1332" y="228"/>
                  </a:cubicBezTo>
                  <a:cubicBezTo>
                    <a:pt x="1387" y="311"/>
                    <a:pt x="1371" y="273"/>
                    <a:pt x="1392" y="336"/>
                  </a:cubicBezTo>
                  <a:cubicBezTo>
                    <a:pt x="1362" y="426"/>
                    <a:pt x="1406" y="318"/>
                    <a:pt x="1344" y="396"/>
                  </a:cubicBezTo>
                  <a:cubicBezTo>
                    <a:pt x="1336" y="406"/>
                    <a:pt x="1338" y="421"/>
                    <a:pt x="1332" y="432"/>
                  </a:cubicBezTo>
                  <a:cubicBezTo>
                    <a:pt x="1326" y="445"/>
                    <a:pt x="1314" y="455"/>
                    <a:pt x="1308" y="468"/>
                  </a:cubicBezTo>
                  <a:cubicBezTo>
                    <a:pt x="1298" y="491"/>
                    <a:pt x="1292" y="516"/>
                    <a:pt x="1284" y="540"/>
                  </a:cubicBezTo>
                  <a:cubicBezTo>
                    <a:pt x="1280" y="552"/>
                    <a:pt x="1272" y="576"/>
                    <a:pt x="1272" y="576"/>
                  </a:cubicBezTo>
                  <a:cubicBezTo>
                    <a:pt x="1275" y="611"/>
                    <a:pt x="1296" y="864"/>
                    <a:pt x="1308" y="900"/>
                  </a:cubicBezTo>
                  <a:cubicBezTo>
                    <a:pt x="1312" y="912"/>
                    <a:pt x="1333" y="906"/>
                    <a:pt x="1344" y="912"/>
                  </a:cubicBezTo>
                  <a:cubicBezTo>
                    <a:pt x="1357" y="918"/>
                    <a:pt x="1368" y="928"/>
                    <a:pt x="1380" y="936"/>
                  </a:cubicBezTo>
                  <a:cubicBezTo>
                    <a:pt x="1406" y="975"/>
                    <a:pt x="1417" y="984"/>
                    <a:pt x="1464" y="984"/>
                  </a:cubicBezTo>
                </a:path>
              </a:pathLst>
            </a:custGeom>
            <a:noFill/>
            <a:ln w="28575" cap="flat" cmpd="sng">
              <a:solidFill>
                <a:srgbClr val="CC6600"/>
              </a:solidFill>
              <a:prstDash val="solid"/>
              <a:miter/>
              <a:headEnd type="none" w="med" len="med"/>
              <a:tailEnd type="none" w="med" len="med"/>
            </a:ln>
          </p:spPr>
          <p:txBody>
            <a:bodyPr/>
            <a:lstStyle/>
            <a:p>
              <a:endParaRPr lang="zh-CN" altLang="en-US"/>
            </a:p>
          </p:txBody>
        </p:sp>
        <p:sp>
          <p:nvSpPr>
            <p:cNvPr id="58378" name="Freeform 11"/>
            <p:cNvSpPr/>
            <p:nvPr/>
          </p:nvSpPr>
          <p:spPr>
            <a:xfrm>
              <a:off x="3420" y="2603"/>
              <a:ext cx="384" cy="409"/>
            </a:xfrm>
            <a:custGeom>
              <a:avLst/>
              <a:gdLst/>
              <a:ahLst/>
              <a:cxnLst>
                <a:cxn ang="0">
                  <a:pos x="384" y="409"/>
                </a:cxn>
                <a:cxn ang="0">
                  <a:pos x="324" y="253"/>
                </a:cxn>
                <a:cxn ang="0">
                  <a:pos x="300" y="181"/>
                </a:cxn>
                <a:cxn ang="0">
                  <a:pos x="156" y="109"/>
                </a:cxn>
                <a:cxn ang="0">
                  <a:pos x="0" y="37"/>
                </a:cxn>
              </a:cxnLst>
              <a:rect l="0" t="0" r="0" b="0"/>
              <a:pathLst>
                <a:path w="384" h="409">
                  <a:moveTo>
                    <a:pt x="384" y="409"/>
                  </a:moveTo>
                  <a:cubicBezTo>
                    <a:pt x="315" y="363"/>
                    <a:pt x="344" y="327"/>
                    <a:pt x="324" y="253"/>
                  </a:cubicBezTo>
                  <a:cubicBezTo>
                    <a:pt x="317" y="229"/>
                    <a:pt x="321" y="195"/>
                    <a:pt x="300" y="181"/>
                  </a:cubicBezTo>
                  <a:cubicBezTo>
                    <a:pt x="207" y="119"/>
                    <a:pt x="255" y="142"/>
                    <a:pt x="156" y="109"/>
                  </a:cubicBezTo>
                  <a:cubicBezTo>
                    <a:pt x="130" y="100"/>
                    <a:pt x="37" y="0"/>
                    <a:pt x="0" y="37"/>
                  </a:cubicBezTo>
                </a:path>
              </a:pathLst>
            </a:custGeom>
            <a:noFill/>
            <a:ln w="28575" cap="flat" cmpd="sng">
              <a:solidFill>
                <a:schemeClr val="tx1"/>
              </a:solidFill>
              <a:prstDash val="solid"/>
              <a:miter/>
              <a:headEnd type="none" w="med" len="med"/>
              <a:tailEnd type="none" w="med" len="med"/>
            </a:ln>
          </p:spPr>
          <p:txBody>
            <a:bodyPr/>
            <a:lstStyle/>
            <a:p>
              <a:endParaRPr lang="zh-CN" altLang="en-US"/>
            </a:p>
          </p:txBody>
        </p:sp>
        <p:sp>
          <p:nvSpPr>
            <p:cNvPr id="58379" name="Freeform 12"/>
            <p:cNvSpPr/>
            <p:nvPr/>
          </p:nvSpPr>
          <p:spPr>
            <a:xfrm>
              <a:off x="1764" y="1772"/>
              <a:ext cx="624" cy="142"/>
            </a:xfrm>
            <a:custGeom>
              <a:avLst/>
              <a:gdLst/>
              <a:ahLst/>
              <a:cxnLst>
                <a:cxn ang="0">
                  <a:pos x="0" y="40"/>
                </a:cxn>
                <a:cxn ang="0">
                  <a:pos x="48" y="28"/>
                </a:cxn>
                <a:cxn ang="0">
                  <a:pos x="84" y="4"/>
                </a:cxn>
                <a:cxn ang="0">
                  <a:pos x="192" y="28"/>
                </a:cxn>
                <a:cxn ang="0">
                  <a:pos x="624" y="100"/>
                </a:cxn>
              </a:cxnLst>
              <a:rect l="0" t="0" r="0" b="0"/>
              <a:pathLst>
                <a:path w="624" h="142">
                  <a:moveTo>
                    <a:pt x="0" y="40"/>
                  </a:moveTo>
                  <a:cubicBezTo>
                    <a:pt x="16" y="36"/>
                    <a:pt x="33" y="34"/>
                    <a:pt x="48" y="28"/>
                  </a:cubicBezTo>
                  <a:cubicBezTo>
                    <a:pt x="61" y="22"/>
                    <a:pt x="70" y="6"/>
                    <a:pt x="84" y="4"/>
                  </a:cubicBezTo>
                  <a:cubicBezTo>
                    <a:pt x="116" y="0"/>
                    <a:pt x="160" y="17"/>
                    <a:pt x="192" y="28"/>
                  </a:cubicBezTo>
                  <a:cubicBezTo>
                    <a:pt x="268" y="142"/>
                    <a:pt x="531" y="100"/>
                    <a:pt x="624" y="100"/>
                  </a:cubicBezTo>
                </a:path>
              </a:pathLst>
            </a:custGeom>
            <a:noFill/>
            <a:ln w="28575" cap="flat" cmpd="sng">
              <a:solidFill>
                <a:schemeClr val="tx1"/>
              </a:solidFill>
              <a:prstDash val="solid"/>
              <a:miter/>
              <a:headEnd type="none" w="med" len="med"/>
              <a:tailEnd type="none" w="med" len="med"/>
            </a:ln>
          </p:spPr>
          <p:txBody>
            <a:bodyPr/>
            <a:lstStyle/>
            <a:p>
              <a:endParaRPr lang="zh-CN" altLang="en-US"/>
            </a:p>
          </p:txBody>
        </p:sp>
        <p:sp>
          <p:nvSpPr>
            <p:cNvPr id="58380" name="Freeform 13"/>
            <p:cNvSpPr/>
            <p:nvPr/>
          </p:nvSpPr>
          <p:spPr>
            <a:xfrm>
              <a:off x="4524" y="1295"/>
              <a:ext cx="240" cy="469"/>
            </a:xfrm>
            <a:custGeom>
              <a:avLst/>
              <a:gdLst/>
              <a:ahLst/>
              <a:cxnLst>
                <a:cxn ang="0">
                  <a:pos x="0" y="469"/>
                </a:cxn>
                <a:cxn ang="0">
                  <a:pos x="36" y="301"/>
                </a:cxn>
                <a:cxn ang="0">
                  <a:pos x="48" y="133"/>
                </a:cxn>
                <a:cxn ang="0">
                  <a:pos x="60" y="85"/>
                </a:cxn>
                <a:cxn ang="0">
                  <a:pos x="48" y="13"/>
                </a:cxn>
                <a:cxn ang="0">
                  <a:pos x="84" y="37"/>
                </a:cxn>
                <a:cxn ang="0">
                  <a:pos x="168" y="133"/>
                </a:cxn>
                <a:cxn ang="0">
                  <a:pos x="228" y="277"/>
                </a:cxn>
                <a:cxn ang="0">
                  <a:pos x="240" y="349"/>
                </a:cxn>
              </a:cxnLst>
              <a:rect l="0" t="0" r="0" b="0"/>
              <a:pathLst>
                <a:path w="240" h="469">
                  <a:moveTo>
                    <a:pt x="0" y="469"/>
                  </a:moveTo>
                  <a:cubicBezTo>
                    <a:pt x="10" y="411"/>
                    <a:pt x="25" y="358"/>
                    <a:pt x="36" y="301"/>
                  </a:cubicBezTo>
                  <a:cubicBezTo>
                    <a:pt x="40" y="245"/>
                    <a:pt x="42" y="189"/>
                    <a:pt x="48" y="133"/>
                  </a:cubicBezTo>
                  <a:cubicBezTo>
                    <a:pt x="50" y="117"/>
                    <a:pt x="60" y="101"/>
                    <a:pt x="60" y="85"/>
                  </a:cubicBezTo>
                  <a:cubicBezTo>
                    <a:pt x="60" y="61"/>
                    <a:pt x="37" y="35"/>
                    <a:pt x="48" y="13"/>
                  </a:cubicBezTo>
                  <a:cubicBezTo>
                    <a:pt x="54" y="0"/>
                    <a:pt x="72" y="29"/>
                    <a:pt x="84" y="37"/>
                  </a:cubicBezTo>
                  <a:cubicBezTo>
                    <a:pt x="140" y="121"/>
                    <a:pt x="108" y="93"/>
                    <a:pt x="168" y="133"/>
                  </a:cubicBezTo>
                  <a:cubicBezTo>
                    <a:pt x="185" y="184"/>
                    <a:pt x="210" y="224"/>
                    <a:pt x="228" y="277"/>
                  </a:cubicBezTo>
                  <a:cubicBezTo>
                    <a:pt x="236" y="300"/>
                    <a:pt x="240" y="349"/>
                    <a:pt x="240" y="349"/>
                  </a:cubicBezTo>
                </a:path>
              </a:pathLst>
            </a:custGeom>
            <a:noFill/>
            <a:ln w="28575" cap="flat" cmpd="sng">
              <a:solidFill>
                <a:schemeClr val="tx1"/>
              </a:solidFill>
              <a:prstDash val="solid"/>
              <a:miter/>
              <a:headEnd type="none" w="med" len="med"/>
              <a:tailEnd type="none" w="med" len="med"/>
            </a:ln>
          </p:spPr>
          <p:txBody>
            <a:bodyPr/>
            <a:lstStyle/>
            <a:p>
              <a:endParaRPr lang="zh-CN" altLang="en-US"/>
            </a:p>
          </p:txBody>
        </p:sp>
        <p:sp>
          <p:nvSpPr>
            <p:cNvPr id="58381" name="Freeform 14"/>
            <p:cNvSpPr/>
            <p:nvPr/>
          </p:nvSpPr>
          <p:spPr>
            <a:xfrm>
              <a:off x="215" y="960"/>
              <a:ext cx="1165" cy="528"/>
            </a:xfrm>
            <a:custGeom>
              <a:avLst/>
              <a:gdLst/>
              <a:ahLst/>
              <a:cxnLst>
                <a:cxn ang="0">
                  <a:pos x="25" y="528"/>
                </a:cxn>
                <a:cxn ang="0">
                  <a:pos x="25" y="396"/>
                </a:cxn>
                <a:cxn ang="0">
                  <a:pos x="97" y="348"/>
                </a:cxn>
                <a:cxn ang="0">
                  <a:pos x="109" y="312"/>
                </a:cxn>
                <a:cxn ang="0">
                  <a:pos x="289" y="288"/>
                </a:cxn>
                <a:cxn ang="0">
                  <a:pos x="1045" y="96"/>
                </a:cxn>
                <a:cxn ang="0">
                  <a:pos x="1117" y="72"/>
                </a:cxn>
                <a:cxn ang="0">
                  <a:pos x="1165" y="0"/>
                </a:cxn>
              </a:cxnLst>
              <a:rect l="0" t="0" r="0" b="0"/>
              <a:pathLst>
                <a:path w="1165" h="528">
                  <a:moveTo>
                    <a:pt x="25" y="528"/>
                  </a:moveTo>
                  <a:cubicBezTo>
                    <a:pt x="22" y="507"/>
                    <a:pt x="0" y="425"/>
                    <a:pt x="25" y="396"/>
                  </a:cubicBezTo>
                  <a:cubicBezTo>
                    <a:pt x="44" y="374"/>
                    <a:pt x="97" y="348"/>
                    <a:pt x="97" y="348"/>
                  </a:cubicBezTo>
                  <a:cubicBezTo>
                    <a:pt x="101" y="336"/>
                    <a:pt x="98" y="318"/>
                    <a:pt x="109" y="312"/>
                  </a:cubicBezTo>
                  <a:cubicBezTo>
                    <a:pt x="163" y="285"/>
                    <a:pt x="229" y="296"/>
                    <a:pt x="289" y="288"/>
                  </a:cubicBezTo>
                  <a:cubicBezTo>
                    <a:pt x="537" y="205"/>
                    <a:pt x="785" y="129"/>
                    <a:pt x="1045" y="96"/>
                  </a:cubicBezTo>
                  <a:cubicBezTo>
                    <a:pt x="1069" y="88"/>
                    <a:pt x="1103" y="93"/>
                    <a:pt x="1117" y="72"/>
                  </a:cubicBezTo>
                  <a:cubicBezTo>
                    <a:pt x="1133" y="48"/>
                    <a:pt x="1165" y="0"/>
                    <a:pt x="1165" y="0"/>
                  </a:cubicBezTo>
                </a:path>
              </a:pathLst>
            </a:custGeom>
            <a:noFill/>
            <a:ln w="28575" cap="flat" cmpd="sng">
              <a:solidFill>
                <a:srgbClr val="CC6600"/>
              </a:solidFill>
              <a:prstDash val="solid"/>
              <a:miter/>
              <a:headEnd type="none" w="med" len="med"/>
              <a:tailEnd type="none" w="med" len="med"/>
            </a:ln>
          </p:spPr>
          <p:txBody>
            <a:bodyPr/>
            <a:lstStyle/>
            <a:p>
              <a:endParaRPr lang="zh-CN" altLang="en-US"/>
            </a:p>
          </p:txBody>
        </p:sp>
        <p:sp>
          <p:nvSpPr>
            <p:cNvPr id="58382" name="Freeform 15"/>
            <p:cNvSpPr/>
            <p:nvPr/>
          </p:nvSpPr>
          <p:spPr>
            <a:xfrm>
              <a:off x="1461" y="1023"/>
              <a:ext cx="1008" cy="861"/>
            </a:xfrm>
            <a:custGeom>
              <a:avLst/>
              <a:gdLst/>
              <a:ahLst/>
              <a:cxnLst>
                <a:cxn ang="0">
                  <a:pos x="0" y="9"/>
                </a:cxn>
                <a:cxn ang="0">
                  <a:pos x="204" y="33"/>
                </a:cxn>
                <a:cxn ang="0">
                  <a:pos x="312" y="105"/>
                </a:cxn>
                <a:cxn ang="0">
                  <a:pos x="348" y="129"/>
                </a:cxn>
                <a:cxn ang="0">
                  <a:pos x="444" y="213"/>
                </a:cxn>
                <a:cxn ang="0">
                  <a:pos x="480" y="237"/>
                </a:cxn>
                <a:cxn ang="0">
                  <a:pos x="504" y="273"/>
                </a:cxn>
                <a:cxn ang="0">
                  <a:pos x="540" y="297"/>
                </a:cxn>
                <a:cxn ang="0">
                  <a:pos x="576" y="369"/>
                </a:cxn>
                <a:cxn ang="0">
                  <a:pos x="612" y="381"/>
                </a:cxn>
                <a:cxn ang="0">
                  <a:pos x="708" y="453"/>
                </a:cxn>
                <a:cxn ang="0">
                  <a:pos x="768" y="501"/>
                </a:cxn>
                <a:cxn ang="0">
                  <a:pos x="840" y="561"/>
                </a:cxn>
                <a:cxn ang="0">
                  <a:pos x="852" y="597"/>
                </a:cxn>
                <a:cxn ang="0">
                  <a:pos x="876" y="633"/>
                </a:cxn>
                <a:cxn ang="0">
                  <a:pos x="1008" y="861"/>
                </a:cxn>
              </a:cxnLst>
              <a:rect l="0" t="0" r="0" b="0"/>
              <a:pathLst>
                <a:path w="1008" h="861">
                  <a:moveTo>
                    <a:pt x="0" y="9"/>
                  </a:moveTo>
                  <a:cubicBezTo>
                    <a:pt x="68" y="14"/>
                    <a:pt x="144" y="0"/>
                    <a:pt x="204" y="33"/>
                  </a:cubicBezTo>
                  <a:cubicBezTo>
                    <a:pt x="242" y="54"/>
                    <a:pt x="276" y="81"/>
                    <a:pt x="312" y="105"/>
                  </a:cubicBezTo>
                  <a:cubicBezTo>
                    <a:pt x="324" y="113"/>
                    <a:pt x="348" y="129"/>
                    <a:pt x="348" y="129"/>
                  </a:cubicBezTo>
                  <a:cubicBezTo>
                    <a:pt x="388" y="189"/>
                    <a:pt x="360" y="157"/>
                    <a:pt x="444" y="213"/>
                  </a:cubicBezTo>
                  <a:cubicBezTo>
                    <a:pt x="456" y="221"/>
                    <a:pt x="480" y="237"/>
                    <a:pt x="480" y="237"/>
                  </a:cubicBezTo>
                  <a:cubicBezTo>
                    <a:pt x="488" y="249"/>
                    <a:pt x="494" y="263"/>
                    <a:pt x="504" y="273"/>
                  </a:cubicBezTo>
                  <a:cubicBezTo>
                    <a:pt x="514" y="283"/>
                    <a:pt x="531" y="286"/>
                    <a:pt x="540" y="297"/>
                  </a:cubicBezTo>
                  <a:cubicBezTo>
                    <a:pt x="579" y="345"/>
                    <a:pt x="520" y="324"/>
                    <a:pt x="576" y="369"/>
                  </a:cubicBezTo>
                  <a:cubicBezTo>
                    <a:pt x="586" y="377"/>
                    <a:pt x="600" y="377"/>
                    <a:pt x="612" y="381"/>
                  </a:cubicBezTo>
                  <a:cubicBezTo>
                    <a:pt x="644" y="429"/>
                    <a:pt x="661" y="422"/>
                    <a:pt x="708" y="453"/>
                  </a:cubicBezTo>
                  <a:cubicBezTo>
                    <a:pt x="762" y="534"/>
                    <a:pt x="698" y="455"/>
                    <a:pt x="768" y="501"/>
                  </a:cubicBezTo>
                  <a:cubicBezTo>
                    <a:pt x="794" y="518"/>
                    <a:pt x="814" y="544"/>
                    <a:pt x="840" y="561"/>
                  </a:cubicBezTo>
                  <a:cubicBezTo>
                    <a:pt x="844" y="573"/>
                    <a:pt x="846" y="586"/>
                    <a:pt x="852" y="597"/>
                  </a:cubicBezTo>
                  <a:cubicBezTo>
                    <a:pt x="858" y="610"/>
                    <a:pt x="870" y="620"/>
                    <a:pt x="876" y="633"/>
                  </a:cubicBezTo>
                  <a:cubicBezTo>
                    <a:pt x="904" y="697"/>
                    <a:pt x="912" y="861"/>
                    <a:pt x="1008" y="861"/>
                  </a:cubicBezTo>
                </a:path>
              </a:pathLst>
            </a:custGeom>
            <a:noFill/>
            <a:ln w="28575" cap="flat" cmpd="sng">
              <a:solidFill>
                <a:srgbClr val="CC6600"/>
              </a:solidFill>
              <a:prstDash val="solid"/>
              <a:miter/>
              <a:headEnd type="none" w="med" len="med"/>
              <a:tailEnd type="none" w="med" len="med"/>
            </a:ln>
          </p:spPr>
          <p:txBody>
            <a:bodyPr/>
            <a:lstStyle/>
            <a:p>
              <a:endParaRPr lang="zh-CN" altLang="en-US"/>
            </a:p>
          </p:txBody>
        </p:sp>
        <p:sp>
          <p:nvSpPr>
            <p:cNvPr id="58383" name="Freeform 16"/>
            <p:cNvSpPr/>
            <p:nvPr/>
          </p:nvSpPr>
          <p:spPr>
            <a:xfrm>
              <a:off x="3276" y="252"/>
              <a:ext cx="1698" cy="3096"/>
            </a:xfrm>
            <a:custGeom>
              <a:avLst/>
              <a:gdLst/>
              <a:ahLst/>
              <a:cxnLst>
                <a:cxn ang="0">
                  <a:pos x="1212" y="0"/>
                </a:cxn>
                <a:cxn ang="0">
                  <a:pos x="1344" y="96"/>
                </a:cxn>
                <a:cxn ang="0">
                  <a:pos x="1392" y="156"/>
                </a:cxn>
                <a:cxn ang="0">
                  <a:pos x="1452" y="216"/>
                </a:cxn>
                <a:cxn ang="0">
                  <a:pos x="1476" y="252"/>
                </a:cxn>
                <a:cxn ang="0">
                  <a:pos x="1512" y="276"/>
                </a:cxn>
                <a:cxn ang="0">
                  <a:pos x="1524" y="312"/>
                </a:cxn>
                <a:cxn ang="0">
                  <a:pos x="1644" y="480"/>
                </a:cxn>
                <a:cxn ang="0">
                  <a:pos x="1668" y="600"/>
                </a:cxn>
                <a:cxn ang="0">
                  <a:pos x="1632" y="624"/>
                </a:cxn>
                <a:cxn ang="0">
                  <a:pos x="1584" y="684"/>
                </a:cxn>
                <a:cxn ang="0">
                  <a:pos x="1572" y="720"/>
                </a:cxn>
                <a:cxn ang="0">
                  <a:pos x="1476" y="852"/>
                </a:cxn>
                <a:cxn ang="0">
                  <a:pos x="1452" y="888"/>
                </a:cxn>
                <a:cxn ang="0">
                  <a:pos x="1380" y="936"/>
                </a:cxn>
                <a:cxn ang="0">
                  <a:pos x="1332" y="1008"/>
                </a:cxn>
                <a:cxn ang="0">
                  <a:pos x="1308" y="1044"/>
                </a:cxn>
                <a:cxn ang="0">
                  <a:pos x="1236" y="1068"/>
                </a:cxn>
                <a:cxn ang="0">
                  <a:pos x="1200" y="1092"/>
                </a:cxn>
                <a:cxn ang="0">
                  <a:pos x="1128" y="1128"/>
                </a:cxn>
                <a:cxn ang="0">
                  <a:pos x="1056" y="1152"/>
                </a:cxn>
                <a:cxn ang="0">
                  <a:pos x="948" y="1212"/>
                </a:cxn>
                <a:cxn ang="0">
                  <a:pos x="672" y="1308"/>
                </a:cxn>
                <a:cxn ang="0">
                  <a:pos x="576" y="1440"/>
                </a:cxn>
                <a:cxn ang="0">
                  <a:pos x="492" y="1584"/>
                </a:cxn>
                <a:cxn ang="0">
                  <a:pos x="480" y="1620"/>
                </a:cxn>
                <a:cxn ang="0">
                  <a:pos x="444" y="1644"/>
                </a:cxn>
                <a:cxn ang="0">
                  <a:pos x="348" y="1788"/>
                </a:cxn>
                <a:cxn ang="0">
                  <a:pos x="300" y="1860"/>
                </a:cxn>
                <a:cxn ang="0">
                  <a:pos x="288" y="1896"/>
                </a:cxn>
                <a:cxn ang="0">
                  <a:pos x="216" y="2004"/>
                </a:cxn>
                <a:cxn ang="0">
                  <a:pos x="192" y="2076"/>
                </a:cxn>
                <a:cxn ang="0">
                  <a:pos x="144" y="2292"/>
                </a:cxn>
                <a:cxn ang="0">
                  <a:pos x="72" y="2688"/>
                </a:cxn>
                <a:cxn ang="0">
                  <a:pos x="24" y="2964"/>
                </a:cxn>
                <a:cxn ang="0">
                  <a:pos x="12" y="3036"/>
                </a:cxn>
                <a:cxn ang="0">
                  <a:pos x="0" y="3096"/>
                </a:cxn>
              </a:cxnLst>
              <a:rect l="0" t="0" r="0" b="0"/>
              <a:pathLst>
                <a:path w="1698" h="3096">
                  <a:moveTo>
                    <a:pt x="1212" y="0"/>
                  </a:moveTo>
                  <a:cubicBezTo>
                    <a:pt x="1280" y="23"/>
                    <a:pt x="1289" y="59"/>
                    <a:pt x="1344" y="96"/>
                  </a:cubicBezTo>
                  <a:cubicBezTo>
                    <a:pt x="1367" y="166"/>
                    <a:pt x="1338" y="102"/>
                    <a:pt x="1392" y="156"/>
                  </a:cubicBezTo>
                  <a:cubicBezTo>
                    <a:pt x="1472" y="236"/>
                    <a:pt x="1356" y="152"/>
                    <a:pt x="1452" y="216"/>
                  </a:cubicBezTo>
                  <a:cubicBezTo>
                    <a:pt x="1460" y="228"/>
                    <a:pt x="1466" y="242"/>
                    <a:pt x="1476" y="252"/>
                  </a:cubicBezTo>
                  <a:cubicBezTo>
                    <a:pt x="1486" y="262"/>
                    <a:pt x="1503" y="265"/>
                    <a:pt x="1512" y="276"/>
                  </a:cubicBezTo>
                  <a:cubicBezTo>
                    <a:pt x="1520" y="286"/>
                    <a:pt x="1518" y="301"/>
                    <a:pt x="1524" y="312"/>
                  </a:cubicBezTo>
                  <a:cubicBezTo>
                    <a:pt x="1556" y="376"/>
                    <a:pt x="1583" y="439"/>
                    <a:pt x="1644" y="480"/>
                  </a:cubicBezTo>
                  <a:cubicBezTo>
                    <a:pt x="1668" y="516"/>
                    <a:pt x="1698" y="555"/>
                    <a:pt x="1668" y="600"/>
                  </a:cubicBezTo>
                  <a:cubicBezTo>
                    <a:pt x="1660" y="612"/>
                    <a:pt x="1644" y="616"/>
                    <a:pt x="1632" y="624"/>
                  </a:cubicBezTo>
                  <a:cubicBezTo>
                    <a:pt x="1602" y="714"/>
                    <a:pt x="1646" y="606"/>
                    <a:pt x="1584" y="684"/>
                  </a:cubicBezTo>
                  <a:cubicBezTo>
                    <a:pt x="1576" y="694"/>
                    <a:pt x="1578" y="709"/>
                    <a:pt x="1572" y="720"/>
                  </a:cubicBezTo>
                  <a:cubicBezTo>
                    <a:pt x="1546" y="773"/>
                    <a:pt x="1526" y="819"/>
                    <a:pt x="1476" y="852"/>
                  </a:cubicBezTo>
                  <a:cubicBezTo>
                    <a:pt x="1468" y="864"/>
                    <a:pt x="1463" y="879"/>
                    <a:pt x="1452" y="888"/>
                  </a:cubicBezTo>
                  <a:cubicBezTo>
                    <a:pt x="1430" y="907"/>
                    <a:pt x="1380" y="936"/>
                    <a:pt x="1380" y="936"/>
                  </a:cubicBezTo>
                  <a:cubicBezTo>
                    <a:pt x="1364" y="960"/>
                    <a:pt x="1348" y="984"/>
                    <a:pt x="1332" y="1008"/>
                  </a:cubicBezTo>
                  <a:cubicBezTo>
                    <a:pt x="1324" y="1020"/>
                    <a:pt x="1322" y="1039"/>
                    <a:pt x="1308" y="1044"/>
                  </a:cubicBezTo>
                  <a:cubicBezTo>
                    <a:pt x="1284" y="1052"/>
                    <a:pt x="1257" y="1054"/>
                    <a:pt x="1236" y="1068"/>
                  </a:cubicBezTo>
                  <a:cubicBezTo>
                    <a:pt x="1224" y="1076"/>
                    <a:pt x="1213" y="1086"/>
                    <a:pt x="1200" y="1092"/>
                  </a:cubicBezTo>
                  <a:cubicBezTo>
                    <a:pt x="1176" y="1104"/>
                    <a:pt x="1153" y="1117"/>
                    <a:pt x="1128" y="1128"/>
                  </a:cubicBezTo>
                  <a:cubicBezTo>
                    <a:pt x="1105" y="1138"/>
                    <a:pt x="1056" y="1152"/>
                    <a:pt x="1056" y="1152"/>
                  </a:cubicBezTo>
                  <a:cubicBezTo>
                    <a:pt x="943" y="1265"/>
                    <a:pt x="1124" y="1095"/>
                    <a:pt x="948" y="1212"/>
                  </a:cubicBezTo>
                  <a:cubicBezTo>
                    <a:pt x="849" y="1278"/>
                    <a:pt x="788" y="1294"/>
                    <a:pt x="672" y="1308"/>
                  </a:cubicBezTo>
                  <a:cubicBezTo>
                    <a:pt x="635" y="1364"/>
                    <a:pt x="636" y="1400"/>
                    <a:pt x="576" y="1440"/>
                  </a:cubicBezTo>
                  <a:cubicBezTo>
                    <a:pt x="558" y="1494"/>
                    <a:pt x="509" y="1532"/>
                    <a:pt x="492" y="1584"/>
                  </a:cubicBezTo>
                  <a:cubicBezTo>
                    <a:pt x="488" y="1596"/>
                    <a:pt x="488" y="1610"/>
                    <a:pt x="480" y="1620"/>
                  </a:cubicBezTo>
                  <a:cubicBezTo>
                    <a:pt x="471" y="1631"/>
                    <a:pt x="456" y="1636"/>
                    <a:pt x="444" y="1644"/>
                  </a:cubicBezTo>
                  <a:cubicBezTo>
                    <a:pt x="423" y="1706"/>
                    <a:pt x="385" y="1740"/>
                    <a:pt x="348" y="1788"/>
                  </a:cubicBezTo>
                  <a:cubicBezTo>
                    <a:pt x="330" y="1811"/>
                    <a:pt x="309" y="1833"/>
                    <a:pt x="300" y="1860"/>
                  </a:cubicBezTo>
                  <a:cubicBezTo>
                    <a:pt x="296" y="1872"/>
                    <a:pt x="294" y="1885"/>
                    <a:pt x="288" y="1896"/>
                  </a:cubicBezTo>
                  <a:cubicBezTo>
                    <a:pt x="267" y="1934"/>
                    <a:pt x="230" y="1963"/>
                    <a:pt x="216" y="2004"/>
                  </a:cubicBezTo>
                  <a:cubicBezTo>
                    <a:pt x="208" y="2028"/>
                    <a:pt x="192" y="2076"/>
                    <a:pt x="192" y="2076"/>
                  </a:cubicBezTo>
                  <a:cubicBezTo>
                    <a:pt x="181" y="2151"/>
                    <a:pt x="155" y="2218"/>
                    <a:pt x="144" y="2292"/>
                  </a:cubicBezTo>
                  <a:cubicBezTo>
                    <a:pt x="125" y="2423"/>
                    <a:pt x="114" y="2563"/>
                    <a:pt x="72" y="2688"/>
                  </a:cubicBezTo>
                  <a:cubicBezTo>
                    <a:pt x="59" y="2781"/>
                    <a:pt x="39" y="2871"/>
                    <a:pt x="24" y="2964"/>
                  </a:cubicBezTo>
                  <a:cubicBezTo>
                    <a:pt x="20" y="2988"/>
                    <a:pt x="16" y="3012"/>
                    <a:pt x="12" y="3036"/>
                  </a:cubicBezTo>
                  <a:cubicBezTo>
                    <a:pt x="9" y="3056"/>
                    <a:pt x="0" y="3096"/>
                    <a:pt x="0" y="3096"/>
                  </a:cubicBezTo>
                </a:path>
              </a:pathLst>
            </a:custGeom>
            <a:noFill/>
            <a:ln w="28575" cap="flat" cmpd="sng">
              <a:solidFill>
                <a:schemeClr val="tx1"/>
              </a:solidFill>
              <a:prstDash val="solid"/>
              <a:miter/>
              <a:headEnd type="none" w="med" len="med"/>
              <a:tailEnd type="none" w="med" len="med"/>
            </a:ln>
          </p:spPr>
          <p:txBody>
            <a:bodyPr/>
            <a:lstStyle/>
            <a:p>
              <a:endParaRPr lang="zh-CN" altLang="en-US"/>
            </a:p>
          </p:txBody>
        </p:sp>
        <p:sp>
          <p:nvSpPr>
            <p:cNvPr id="58384" name="Freeform 17"/>
            <p:cNvSpPr/>
            <p:nvPr/>
          </p:nvSpPr>
          <p:spPr>
            <a:xfrm>
              <a:off x="2220" y="2105"/>
              <a:ext cx="2275" cy="1736"/>
            </a:xfrm>
            <a:custGeom>
              <a:avLst/>
              <a:gdLst/>
              <a:ahLst/>
              <a:cxnLst>
                <a:cxn ang="0">
                  <a:pos x="1068" y="1183"/>
                </a:cxn>
                <a:cxn ang="0">
                  <a:pos x="1092" y="1723"/>
                </a:cxn>
                <a:cxn ang="0">
                  <a:pos x="1080" y="1687"/>
                </a:cxn>
                <a:cxn ang="0">
                  <a:pos x="1044" y="1675"/>
                </a:cxn>
                <a:cxn ang="0">
                  <a:pos x="972" y="1627"/>
                </a:cxn>
                <a:cxn ang="0">
                  <a:pos x="660" y="1555"/>
                </a:cxn>
                <a:cxn ang="0">
                  <a:pos x="576" y="1567"/>
                </a:cxn>
                <a:cxn ang="0">
                  <a:pos x="540" y="1579"/>
                </a:cxn>
                <a:cxn ang="0">
                  <a:pos x="420" y="1531"/>
                </a:cxn>
                <a:cxn ang="0">
                  <a:pos x="336" y="1507"/>
                </a:cxn>
                <a:cxn ang="0">
                  <a:pos x="228" y="1471"/>
                </a:cxn>
                <a:cxn ang="0">
                  <a:pos x="192" y="1459"/>
                </a:cxn>
                <a:cxn ang="0">
                  <a:pos x="168" y="1423"/>
                </a:cxn>
                <a:cxn ang="0">
                  <a:pos x="132" y="1411"/>
                </a:cxn>
                <a:cxn ang="0">
                  <a:pos x="24" y="1351"/>
                </a:cxn>
                <a:cxn ang="0">
                  <a:pos x="0" y="1315"/>
                </a:cxn>
                <a:cxn ang="0">
                  <a:pos x="60" y="1219"/>
                </a:cxn>
                <a:cxn ang="0">
                  <a:pos x="132" y="1159"/>
                </a:cxn>
                <a:cxn ang="0">
                  <a:pos x="156" y="1123"/>
                </a:cxn>
                <a:cxn ang="0">
                  <a:pos x="192" y="1099"/>
                </a:cxn>
                <a:cxn ang="0">
                  <a:pos x="240" y="1039"/>
                </a:cxn>
                <a:cxn ang="0">
                  <a:pos x="336" y="967"/>
                </a:cxn>
                <a:cxn ang="0">
                  <a:pos x="360" y="931"/>
                </a:cxn>
                <a:cxn ang="0">
                  <a:pos x="396" y="907"/>
                </a:cxn>
                <a:cxn ang="0">
                  <a:pos x="408" y="871"/>
                </a:cxn>
                <a:cxn ang="0">
                  <a:pos x="432" y="835"/>
                </a:cxn>
                <a:cxn ang="0">
                  <a:pos x="456" y="763"/>
                </a:cxn>
                <a:cxn ang="0">
                  <a:pos x="444" y="655"/>
                </a:cxn>
                <a:cxn ang="0">
                  <a:pos x="300" y="571"/>
                </a:cxn>
                <a:cxn ang="0">
                  <a:pos x="336" y="235"/>
                </a:cxn>
                <a:cxn ang="0">
                  <a:pos x="372" y="127"/>
                </a:cxn>
                <a:cxn ang="0">
                  <a:pos x="396" y="55"/>
                </a:cxn>
                <a:cxn ang="0">
                  <a:pos x="384" y="19"/>
                </a:cxn>
                <a:cxn ang="0">
                  <a:pos x="552" y="91"/>
                </a:cxn>
                <a:cxn ang="0">
                  <a:pos x="648" y="127"/>
                </a:cxn>
                <a:cxn ang="0">
                  <a:pos x="900" y="175"/>
                </a:cxn>
                <a:cxn ang="0">
                  <a:pos x="996" y="199"/>
                </a:cxn>
                <a:cxn ang="0">
                  <a:pos x="1044" y="211"/>
                </a:cxn>
                <a:cxn ang="0">
                  <a:pos x="1224" y="199"/>
                </a:cxn>
                <a:cxn ang="0">
                  <a:pos x="1296" y="175"/>
                </a:cxn>
                <a:cxn ang="0">
                  <a:pos x="1332" y="163"/>
                </a:cxn>
                <a:cxn ang="0">
                  <a:pos x="1704" y="259"/>
                </a:cxn>
                <a:cxn ang="0">
                  <a:pos x="1884" y="307"/>
                </a:cxn>
                <a:cxn ang="0">
                  <a:pos x="2136" y="283"/>
                </a:cxn>
                <a:cxn ang="0">
                  <a:pos x="2184" y="271"/>
                </a:cxn>
              </a:cxnLst>
              <a:rect l="0" t="0" r="0" b="0"/>
              <a:pathLst>
                <a:path w="2275" h="1736">
                  <a:moveTo>
                    <a:pt x="1068" y="1183"/>
                  </a:moveTo>
                  <a:cubicBezTo>
                    <a:pt x="1038" y="1363"/>
                    <a:pt x="1092" y="1542"/>
                    <a:pt x="1092" y="1723"/>
                  </a:cubicBezTo>
                  <a:cubicBezTo>
                    <a:pt x="1092" y="1736"/>
                    <a:pt x="1089" y="1696"/>
                    <a:pt x="1080" y="1687"/>
                  </a:cubicBezTo>
                  <a:cubicBezTo>
                    <a:pt x="1071" y="1678"/>
                    <a:pt x="1055" y="1681"/>
                    <a:pt x="1044" y="1675"/>
                  </a:cubicBezTo>
                  <a:cubicBezTo>
                    <a:pt x="1019" y="1661"/>
                    <a:pt x="996" y="1643"/>
                    <a:pt x="972" y="1627"/>
                  </a:cubicBezTo>
                  <a:cubicBezTo>
                    <a:pt x="882" y="1567"/>
                    <a:pt x="762" y="1564"/>
                    <a:pt x="660" y="1555"/>
                  </a:cubicBezTo>
                  <a:cubicBezTo>
                    <a:pt x="632" y="1559"/>
                    <a:pt x="604" y="1561"/>
                    <a:pt x="576" y="1567"/>
                  </a:cubicBezTo>
                  <a:cubicBezTo>
                    <a:pt x="564" y="1569"/>
                    <a:pt x="553" y="1579"/>
                    <a:pt x="540" y="1579"/>
                  </a:cubicBezTo>
                  <a:cubicBezTo>
                    <a:pt x="493" y="1579"/>
                    <a:pt x="458" y="1550"/>
                    <a:pt x="420" y="1531"/>
                  </a:cubicBezTo>
                  <a:cubicBezTo>
                    <a:pt x="400" y="1521"/>
                    <a:pt x="355" y="1513"/>
                    <a:pt x="336" y="1507"/>
                  </a:cubicBezTo>
                  <a:cubicBezTo>
                    <a:pt x="300" y="1496"/>
                    <a:pt x="264" y="1483"/>
                    <a:pt x="228" y="1471"/>
                  </a:cubicBezTo>
                  <a:cubicBezTo>
                    <a:pt x="216" y="1467"/>
                    <a:pt x="192" y="1459"/>
                    <a:pt x="192" y="1459"/>
                  </a:cubicBezTo>
                  <a:cubicBezTo>
                    <a:pt x="184" y="1447"/>
                    <a:pt x="179" y="1432"/>
                    <a:pt x="168" y="1423"/>
                  </a:cubicBezTo>
                  <a:cubicBezTo>
                    <a:pt x="158" y="1415"/>
                    <a:pt x="143" y="1417"/>
                    <a:pt x="132" y="1411"/>
                  </a:cubicBezTo>
                  <a:cubicBezTo>
                    <a:pt x="96" y="1393"/>
                    <a:pt x="58" y="1374"/>
                    <a:pt x="24" y="1351"/>
                  </a:cubicBezTo>
                  <a:cubicBezTo>
                    <a:pt x="16" y="1339"/>
                    <a:pt x="0" y="1329"/>
                    <a:pt x="0" y="1315"/>
                  </a:cubicBezTo>
                  <a:cubicBezTo>
                    <a:pt x="0" y="1236"/>
                    <a:pt x="19" y="1253"/>
                    <a:pt x="60" y="1219"/>
                  </a:cubicBezTo>
                  <a:cubicBezTo>
                    <a:pt x="152" y="1142"/>
                    <a:pt x="43" y="1219"/>
                    <a:pt x="132" y="1159"/>
                  </a:cubicBezTo>
                  <a:cubicBezTo>
                    <a:pt x="140" y="1147"/>
                    <a:pt x="146" y="1133"/>
                    <a:pt x="156" y="1123"/>
                  </a:cubicBezTo>
                  <a:cubicBezTo>
                    <a:pt x="166" y="1113"/>
                    <a:pt x="183" y="1110"/>
                    <a:pt x="192" y="1099"/>
                  </a:cubicBezTo>
                  <a:cubicBezTo>
                    <a:pt x="258" y="1016"/>
                    <a:pt x="137" y="1108"/>
                    <a:pt x="240" y="1039"/>
                  </a:cubicBezTo>
                  <a:cubicBezTo>
                    <a:pt x="272" y="991"/>
                    <a:pt x="289" y="998"/>
                    <a:pt x="336" y="967"/>
                  </a:cubicBezTo>
                  <a:cubicBezTo>
                    <a:pt x="344" y="955"/>
                    <a:pt x="350" y="941"/>
                    <a:pt x="360" y="931"/>
                  </a:cubicBezTo>
                  <a:cubicBezTo>
                    <a:pt x="370" y="921"/>
                    <a:pt x="387" y="918"/>
                    <a:pt x="396" y="907"/>
                  </a:cubicBezTo>
                  <a:cubicBezTo>
                    <a:pt x="404" y="897"/>
                    <a:pt x="402" y="882"/>
                    <a:pt x="408" y="871"/>
                  </a:cubicBezTo>
                  <a:cubicBezTo>
                    <a:pt x="414" y="858"/>
                    <a:pt x="426" y="848"/>
                    <a:pt x="432" y="835"/>
                  </a:cubicBezTo>
                  <a:cubicBezTo>
                    <a:pt x="442" y="812"/>
                    <a:pt x="456" y="763"/>
                    <a:pt x="456" y="763"/>
                  </a:cubicBezTo>
                  <a:cubicBezTo>
                    <a:pt x="452" y="727"/>
                    <a:pt x="453" y="690"/>
                    <a:pt x="444" y="655"/>
                  </a:cubicBezTo>
                  <a:cubicBezTo>
                    <a:pt x="429" y="593"/>
                    <a:pt x="348" y="587"/>
                    <a:pt x="300" y="571"/>
                  </a:cubicBezTo>
                  <a:cubicBezTo>
                    <a:pt x="310" y="463"/>
                    <a:pt x="317" y="342"/>
                    <a:pt x="336" y="235"/>
                  </a:cubicBezTo>
                  <a:cubicBezTo>
                    <a:pt x="343" y="198"/>
                    <a:pt x="360" y="163"/>
                    <a:pt x="372" y="127"/>
                  </a:cubicBezTo>
                  <a:cubicBezTo>
                    <a:pt x="380" y="103"/>
                    <a:pt x="396" y="55"/>
                    <a:pt x="396" y="55"/>
                  </a:cubicBezTo>
                  <a:cubicBezTo>
                    <a:pt x="392" y="43"/>
                    <a:pt x="373" y="25"/>
                    <a:pt x="384" y="19"/>
                  </a:cubicBezTo>
                  <a:cubicBezTo>
                    <a:pt x="421" y="0"/>
                    <a:pt x="533" y="78"/>
                    <a:pt x="552" y="91"/>
                  </a:cubicBezTo>
                  <a:cubicBezTo>
                    <a:pt x="615" y="133"/>
                    <a:pt x="560" y="103"/>
                    <a:pt x="648" y="127"/>
                  </a:cubicBezTo>
                  <a:cubicBezTo>
                    <a:pt x="781" y="163"/>
                    <a:pt x="736" y="161"/>
                    <a:pt x="900" y="175"/>
                  </a:cubicBezTo>
                  <a:cubicBezTo>
                    <a:pt x="932" y="183"/>
                    <a:pt x="964" y="191"/>
                    <a:pt x="996" y="199"/>
                  </a:cubicBezTo>
                  <a:cubicBezTo>
                    <a:pt x="1012" y="203"/>
                    <a:pt x="1044" y="211"/>
                    <a:pt x="1044" y="211"/>
                  </a:cubicBezTo>
                  <a:cubicBezTo>
                    <a:pt x="1104" y="207"/>
                    <a:pt x="1164" y="208"/>
                    <a:pt x="1224" y="199"/>
                  </a:cubicBezTo>
                  <a:cubicBezTo>
                    <a:pt x="1249" y="195"/>
                    <a:pt x="1272" y="183"/>
                    <a:pt x="1296" y="175"/>
                  </a:cubicBezTo>
                  <a:cubicBezTo>
                    <a:pt x="1308" y="171"/>
                    <a:pt x="1332" y="163"/>
                    <a:pt x="1332" y="163"/>
                  </a:cubicBezTo>
                  <a:cubicBezTo>
                    <a:pt x="1463" y="182"/>
                    <a:pt x="1574" y="240"/>
                    <a:pt x="1704" y="259"/>
                  </a:cubicBezTo>
                  <a:cubicBezTo>
                    <a:pt x="1764" y="279"/>
                    <a:pt x="1824" y="287"/>
                    <a:pt x="1884" y="307"/>
                  </a:cubicBezTo>
                  <a:cubicBezTo>
                    <a:pt x="1968" y="299"/>
                    <a:pt x="2052" y="291"/>
                    <a:pt x="2136" y="283"/>
                  </a:cubicBezTo>
                  <a:cubicBezTo>
                    <a:pt x="2275" y="270"/>
                    <a:pt x="2128" y="271"/>
                    <a:pt x="2184" y="271"/>
                  </a:cubicBezTo>
                </a:path>
              </a:pathLst>
            </a:custGeom>
            <a:noFill/>
            <a:ln w="28575" cap="flat" cmpd="sng">
              <a:solidFill>
                <a:schemeClr val="tx1"/>
              </a:solidFill>
              <a:prstDash val="solid"/>
              <a:miter/>
              <a:headEnd type="none" w="med" len="med"/>
              <a:tailEnd type="none" w="med" len="med"/>
            </a:ln>
          </p:spPr>
          <p:txBody>
            <a:bodyPr/>
            <a:lstStyle/>
            <a:p>
              <a:endParaRPr lang="zh-CN" altLang="en-US"/>
            </a:p>
          </p:txBody>
        </p:sp>
        <p:sp>
          <p:nvSpPr>
            <p:cNvPr id="58385" name="Freeform 18"/>
            <p:cNvSpPr/>
            <p:nvPr/>
          </p:nvSpPr>
          <p:spPr>
            <a:xfrm>
              <a:off x="3804" y="1572"/>
              <a:ext cx="444" cy="1884"/>
            </a:xfrm>
            <a:custGeom>
              <a:avLst/>
              <a:gdLst/>
              <a:ahLst/>
              <a:cxnLst>
                <a:cxn ang="0">
                  <a:pos x="132" y="0"/>
                </a:cxn>
                <a:cxn ang="0">
                  <a:pos x="156" y="72"/>
                </a:cxn>
                <a:cxn ang="0">
                  <a:pos x="168" y="108"/>
                </a:cxn>
                <a:cxn ang="0">
                  <a:pos x="180" y="276"/>
                </a:cxn>
                <a:cxn ang="0">
                  <a:pos x="216" y="384"/>
                </a:cxn>
                <a:cxn ang="0">
                  <a:pos x="300" y="660"/>
                </a:cxn>
                <a:cxn ang="0">
                  <a:pos x="312" y="732"/>
                </a:cxn>
                <a:cxn ang="0">
                  <a:pos x="324" y="852"/>
                </a:cxn>
                <a:cxn ang="0">
                  <a:pos x="408" y="1044"/>
                </a:cxn>
                <a:cxn ang="0">
                  <a:pos x="444" y="1116"/>
                </a:cxn>
                <a:cxn ang="0">
                  <a:pos x="432" y="1200"/>
                </a:cxn>
                <a:cxn ang="0">
                  <a:pos x="360" y="1260"/>
                </a:cxn>
                <a:cxn ang="0">
                  <a:pos x="180" y="1368"/>
                </a:cxn>
                <a:cxn ang="0">
                  <a:pos x="72" y="1404"/>
                </a:cxn>
                <a:cxn ang="0">
                  <a:pos x="36" y="1416"/>
                </a:cxn>
                <a:cxn ang="0">
                  <a:pos x="0" y="1428"/>
                </a:cxn>
                <a:cxn ang="0">
                  <a:pos x="60" y="1644"/>
                </a:cxn>
                <a:cxn ang="0">
                  <a:pos x="84" y="1680"/>
                </a:cxn>
                <a:cxn ang="0">
                  <a:pos x="108" y="1752"/>
                </a:cxn>
                <a:cxn ang="0">
                  <a:pos x="132" y="1824"/>
                </a:cxn>
                <a:cxn ang="0">
                  <a:pos x="144" y="1884"/>
                </a:cxn>
              </a:cxnLst>
              <a:rect l="0" t="0" r="0" b="0"/>
              <a:pathLst>
                <a:path w="444" h="1884">
                  <a:moveTo>
                    <a:pt x="132" y="0"/>
                  </a:moveTo>
                  <a:cubicBezTo>
                    <a:pt x="140" y="24"/>
                    <a:pt x="148" y="48"/>
                    <a:pt x="156" y="72"/>
                  </a:cubicBezTo>
                  <a:cubicBezTo>
                    <a:pt x="160" y="84"/>
                    <a:pt x="168" y="108"/>
                    <a:pt x="168" y="108"/>
                  </a:cubicBezTo>
                  <a:cubicBezTo>
                    <a:pt x="172" y="164"/>
                    <a:pt x="172" y="220"/>
                    <a:pt x="180" y="276"/>
                  </a:cubicBezTo>
                  <a:cubicBezTo>
                    <a:pt x="180" y="276"/>
                    <a:pt x="210" y="366"/>
                    <a:pt x="216" y="384"/>
                  </a:cubicBezTo>
                  <a:cubicBezTo>
                    <a:pt x="246" y="474"/>
                    <a:pt x="284" y="566"/>
                    <a:pt x="300" y="660"/>
                  </a:cubicBezTo>
                  <a:cubicBezTo>
                    <a:pt x="304" y="684"/>
                    <a:pt x="309" y="708"/>
                    <a:pt x="312" y="732"/>
                  </a:cubicBezTo>
                  <a:cubicBezTo>
                    <a:pt x="317" y="772"/>
                    <a:pt x="318" y="812"/>
                    <a:pt x="324" y="852"/>
                  </a:cubicBezTo>
                  <a:cubicBezTo>
                    <a:pt x="335" y="930"/>
                    <a:pt x="366" y="981"/>
                    <a:pt x="408" y="1044"/>
                  </a:cubicBezTo>
                  <a:cubicBezTo>
                    <a:pt x="423" y="1066"/>
                    <a:pt x="429" y="1094"/>
                    <a:pt x="444" y="1116"/>
                  </a:cubicBezTo>
                  <a:cubicBezTo>
                    <a:pt x="440" y="1144"/>
                    <a:pt x="440" y="1173"/>
                    <a:pt x="432" y="1200"/>
                  </a:cubicBezTo>
                  <a:cubicBezTo>
                    <a:pt x="419" y="1242"/>
                    <a:pt x="395" y="1240"/>
                    <a:pt x="360" y="1260"/>
                  </a:cubicBezTo>
                  <a:cubicBezTo>
                    <a:pt x="299" y="1295"/>
                    <a:pt x="239" y="1328"/>
                    <a:pt x="180" y="1368"/>
                  </a:cubicBezTo>
                  <a:cubicBezTo>
                    <a:pt x="180" y="1368"/>
                    <a:pt x="90" y="1398"/>
                    <a:pt x="72" y="1404"/>
                  </a:cubicBezTo>
                  <a:cubicBezTo>
                    <a:pt x="60" y="1408"/>
                    <a:pt x="48" y="1412"/>
                    <a:pt x="36" y="1416"/>
                  </a:cubicBezTo>
                  <a:cubicBezTo>
                    <a:pt x="24" y="1420"/>
                    <a:pt x="0" y="1428"/>
                    <a:pt x="0" y="1428"/>
                  </a:cubicBezTo>
                  <a:cubicBezTo>
                    <a:pt x="15" y="1502"/>
                    <a:pt x="36" y="1573"/>
                    <a:pt x="60" y="1644"/>
                  </a:cubicBezTo>
                  <a:cubicBezTo>
                    <a:pt x="65" y="1658"/>
                    <a:pt x="78" y="1667"/>
                    <a:pt x="84" y="1680"/>
                  </a:cubicBezTo>
                  <a:cubicBezTo>
                    <a:pt x="94" y="1703"/>
                    <a:pt x="100" y="1728"/>
                    <a:pt x="108" y="1752"/>
                  </a:cubicBezTo>
                  <a:cubicBezTo>
                    <a:pt x="116" y="1776"/>
                    <a:pt x="124" y="1800"/>
                    <a:pt x="132" y="1824"/>
                  </a:cubicBezTo>
                  <a:cubicBezTo>
                    <a:pt x="138" y="1843"/>
                    <a:pt x="144" y="1884"/>
                    <a:pt x="144" y="1884"/>
                  </a:cubicBezTo>
                </a:path>
              </a:pathLst>
            </a:custGeom>
            <a:noFill/>
            <a:ln w="28575" cap="flat" cmpd="sng">
              <a:solidFill>
                <a:schemeClr val="tx1"/>
              </a:solidFill>
              <a:prstDash val="solid"/>
              <a:miter/>
              <a:headEnd type="none" w="med" len="med"/>
              <a:tailEnd type="none" w="med" len="med"/>
            </a:ln>
          </p:spPr>
          <p:txBody>
            <a:bodyPr/>
            <a:lstStyle/>
            <a:p>
              <a:endParaRPr lang="zh-CN" altLang="en-US"/>
            </a:p>
          </p:txBody>
        </p:sp>
        <p:sp>
          <p:nvSpPr>
            <p:cNvPr id="58386" name="Freeform 19"/>
            <p:cNvSpPr/>
            <p:nvPr/>
          </p:nvSpPr>
          <p:spPr>
            <a:xfrm>
              <a:off x="4656" y="1440"/>
              <a:ext cx="511" cy="847"/>
            </a:xfrm>
            <a:custGeom>
              <a:avLst/>
              <a:gdLst/>
              <a:ahLst/>
              <a:cxnLst>
                <a:cxn ang="0">
                  <a:pos x="511" y="0"/>
                </a:cxn>
                <a:cxn ang="0">
                  <a:pos x="440" y="212"/>
                </a:cxn>
                <a:cxn ang="0">
                  <a:pos x="352" y="282"/>
                </a:cxn>
                <a:cxn ang="0">
                  <a:pos x="369" y="459"/>
                </a:cxn>
                <a:cxn ang="0">
                  <a:pos x="316" y="759"/>
                </a:cxn>
                <a:cxn ang="0">
                  <a:pos x="263" y="847"/>
                </a:cxn>
                <a:cxn ang="0">
                  <a:pos x="158" y="811"/>
                </a:cxn>
                <a:cxn ang="0">
                  <a:pos x="122" y="706"/>
                </a:cxn>
                <a:cxn ang="0">
                  <a:pos x="105" y="476"/>
                </a:cxn>
                <a:cxn ang="0">
                  <a:pos x="69" y="441"/>
                </a:cxn>
                <a:cxn ang="0">
                  <a:pos x="16" y="335"/>
                </a:cxn>
                <a:cxn ang="0">
                  <a:pos x="34" y="229"/>
                </a:cxn>
                <a:cxn ang="0">
                  <a:pos x="87" y="212"/>
                </a:cxn>
                <a:cxn ang="0">
                  <a:pos x="246" y="88"/>
                </a:cxn>
                <a:cxn ang="0">
                  <a:pos x="299" y="53"/>
                </a:cxn>
                <a:cxn ang="0">
                  <a:pos x="511" y="0"/>
                </a:cxn>
              </a:cxnLst>
              <a:rect l="0" t="0" r="0" b="0"/>
              <a:pathLst>
                <a:path w="511" h="847">
                  <a:moveTo>
                    <a:pt x="511" y="0"/>
                  </a:moveTo>
                  <a:cubicBezTo>
                    <a:pt x="494" y="119"/>
                    <a:pt x="505" y="130"/>
                    <a:pt x="440" y="212"/>
                  </a:cubicBezTo>
                  <a:cubicBezTo>
                    <a:pt x="383" y="283"/>
                    <a:pt x="435" y="254"/>
                    <a:pt x="352" y="282"/>
                  </a:cubicBezTo>
                  <a:cubicBezTo>
                    <a:pt x="325" y="362"/>
                    <a:pt x="349" y="376"/>
                    <a:pt x="369" y="459"/>
                  </a:cubicBezTo>
                  <a:cubicBezTo>
                    <a:pt x="383" y="581"/>
                    <a:pt x="405" y="670"/>
                    <a:pt x="316" y="759"/>
                  </a:cubicBezTo>
                  <a:cubicBezTo>
                    <a:pt x="311" y="775"/>
                    <a:pt x="296" y="847"/>
                    <a:pt x="263" y="847"/>
                  </a:cubicBezTo>
                  <a:cubicBezTo>
                    <a:pt x="226" y="847"/>
                    <a:pt x="158" y="811"/>
                    <a:pt x="158" y="811"/>
                  </a:cubicBezTo>
                  <a:cubicBezTo>
                    <a:pt x="146" y="776"/>
                    <a:pt x="125" y="743"/>
                    <a:pt x="122" y="706"/>
                  </a:cubicBezTo>
                  <a:cubicBezTo>
                    <a:pt x="116" y="629"/>
                    <a:pt x="120" y="551"/>
                    <a:pt x="105" y="476"/>
                  </a:cubicBezTo>
                  <a:cubicBezTo>
                    <a:pt x="102" y="460"/>
                    <a:pt x="80" y="454"/>
                    <a:pt x="69" y="441"/>
                  </a:cubicBezTo>
                  <a:cubicBezTo>
                    <a:pt x="31" y="394"/>
                    <a:pt x="34" y="389"/>
                    <a:pt x="16" y="335"/>
                  </a:cubicBezTo>
                  <a:cubicBezTo>
                    <a:pt x="22" y="300"/>
                    <a:pt x="0" y="240"/>
                    <a:pt x="34" y="229"/>
                  </a:cubicBezTo>
                  <a:cubicBezTo>
                    <a:pt x="52" y="223"/>
                    <a:pt x="87" y="212"/>
                    <a:pt x="87" y="212"/>
                  </a:cubicBezTo>
                  <a:cubicBezTo>
                    <a:pt x="119" y="117"/>
                    <a:pt x="144" y="122"/>
                    <a:pt x="246" y="88"/>
                  </a:cubicBezTo>
                  <a:cubicBezTo>
                    <a:pt x="266" y="81"/>
                    <a:pt x="280" y="62"/>
                    <a:pt x="299" y="53"/>
                  </a:cubicBezTo>
                  <a:cubicBezTo>
                    <a:pt x="387" y="14"/>
                    <a:pt x="418" y="15"/>
                    <a:pt x="511" y="0"/>
                  </a:cubicBezTo>
                  <a:close/>
                </a:path>
              </a:pathLst>
            </a:custGeom>
            <a:solidFill>
              <a:srgbClr val="FFFF66"/>
            </a:solidFill>
            <a:ln w="9525">
              <a:noFill/>
            </a:ln>
          </p:spPr>
          <p:txBody>
            <a:bodyPr/>
            <a:lstStyle/>
            <a:p>
              <a:endParaRPr lang="zh-CN" altLang="en-US"/>
            </a:p>
          </p:txBody>
        </p:sp>
        <p:sp>
          <p:nvSpPr>
            <p:cNvPr id="58387" name="Freeform 20"/>
            <p:cNvSpPr/>
            <p:nvPr/>
          </p:nvSpPr>
          <p:spPr>
            <a:xfrm>
              <a:off x="5184" y="1968"/>
              <a:ext cx="548" cy="1035"/>
            </a:xfrm>
            <a:custGeom>
              <a:avLst/>
              <a:gdLst/>
              <a:ahLst/>
              <a:cxnLst>
                <a:cxn ang="0">
                  <a:pos x="54" y="1027"/>
                </a:cxn>
                <a:cxn ang="0">
                  <a:pos x="72" y="904"/>
                </a:cxn>
                <a:cxn ang="0">
                  <a:pos x="89" y="851"/>
                </a:cxn>
                <a:cxn ang="0">
                  <a:pos x="19" y="657"/>
                </a:cxn>
                <a:cxn ang="0">
                  <a:pos x="72" y="480"/>
                </a:cxn>
                <a:cxn ang="0">
                  <a:pos x="160" y="410"/>
                </a:cxn>
                <a:cxn ang="0">
                  <a:pos x="230" y="304"/>
                </a:cxn>
                <a:cxn ang="0">
                  <a:pos x="301" y="233"/>
                </a:cxn>
                <a:cxn ang="0">
                  <a:pos x="389" y="92"/>
                </a:cxn>
                <a:cxn ang="0">
                  <a:pos x="442" y="75"/>
                </a:cxn>
                <a:cxn ang="0">
                  <a:pos x="530" y="4"/>
                </a:cxn>
                <a:cxn ang="0">
                  <a:pos x="548" y="57"/>
                </a:cxn>
                <a:cxn ang="0">
                  <a:pos x="513" y="357"/>
                </a:cxn>
                <a:cxn ang="0">
                  <a:pos x="442" y="498"/>
                </a:cxn>
                <a:cxn ang="0">
                  <a:pos x="301" y="516"/>
                </a:cxn>
                <a:cxn ang="0">
                  <a:pos x="248" y="533"/>
                </a:cxn>
                <a:cxn ang="0">
                  <a:pos x="177" y="604"/>
                </a:cxn>
                <a:cxn ang="0">
                  <a:pos x="160" y="869"/>
                </a:cxn>
                <a:cxn ang="0">
                  <a:pos x="142" y="922"/>
                </a:cxn>
                <a:cxn ang="0">
                  <a:pos x="107" y="975"/>
                </a:cxn>
                <a:cxn ang="0">
                  <a:pos x="89" y="1027"/>
                </a:cxn>
                <a:cxn ang="0">
                  <a:pos x="54" y="1027"/>
                </a:cxn>
              </a:cxnLst>
              <a:rect l="0" t="0" r="0" b="0"/>
              <a:pathLst>
                <a:path w="548" h="1035">
                  <a:moveTo>
                    <a:pt x="54" y="1027"/>
                  </a:moveTo>
                  <a:cubicBezTo>
                    <a:pt x="60" y="986"/>
                    <a:pt x="64" y="945"/>
                    <a:pt x="72" y="904"/>
                  </a:cubicBezTo>
                  <a:cubicBezTo>
                    <a:pt x="76" y="886"/>
                    <a:pt x="89" y="870"/>
                    <a:pt x="89" y="851"/>
                  </a:cubicBezTo>
                  <a:cubicBezTo>
                    <a:pt x="89" y="778"/>
                    <a:pt x="57" y="715"/>
                    <a:pt x="19" y="657"/>
                  </a:cubicBezTo>
                  <a:cubicBezTo>
                    <a:pt x="45" y="445"/>
                    <a:pt x="0" y="569"/>
                    <a:pt x="72" y="480"/>
                  </a:cubicBezTo>
                  <a:cubicBezTo>
                    <a:pt x="130" y="408"/>
                    <a:pt x="76" y="438"/>
                    <a:pt x="160" y="410"/>
                  </a:cubicBezTo>
                  <a:cubicBezTo>
                    <a:pt x="183" y="375"/>
                    <a:pt x="200" y="334"/>
                    <a:pt x="230" y="304"/>
                  </a:cubicBezTo>
                  <a:cubicBezTo>
                    <a:pt x="254" y="280"/>
                    <a:pt x="301" y="233"/>
                    <a:pt x="301" y="233"/>
                  </a:cubicBezTo>
                  <a:cubicBezTo>
                    <a:pt x="314" y="196"/>
                    <a:pt x="359" y="116"/>
                    <a:pt x="389" y="92"/>
                  </a:cubicBezTo>
                  <a:cubicBezTo>
                    <a:pt x="404" y="80"/>
                    <a:pt x="424" y="81"/>
                    <a:pt x="442" y="75"/>
                  </a:cubicBezTo>
                  <a:cubicBezTo>
                    <a:pt x="453" y="64"/>
                    <a:pt x="513" y="0"/>
                    <a:pt x="530" y="4"/>
                  </a:cubicBezTo>
                  <a:cubicBezTo>
                    <a:pt x="548" y="9"/>
                    <a:pt x="542" y="39"/>
                    <a:pt x="548" y="57"/>
                  </a:cubicBezTo>
                  <a:cubicBezTo>
                    <a:pt x="537" y="195"/>
                    <a:pt x="545" y="248"/>
                    <a:pt x="513" y="357"/>
                  </a:cubicBezTo>
                  <a:cubicBezTo>
                    <a:pt x="508" y="375"/>
                    <a:pt x="489" y="484"/>
                    <a:pt x="442" y="498"/>
                  </a:cubicBezTo>
                  <a:cubicBezTo>
                    <a:pt x="397" y="512"/>
                    <a:pt x="348" y="510"/>
                    <a:pt x="301" y="516"/>
                  </a:cubicBezTo>
                  <a:cubicBezTo>
                    <a:pt x="283" y="522"/>
                    <a:pt x="263" y="522"/>
                    <a:pt x="248" y="533"/>
                  </a:cubicBezTo>
                  <a:cubicBezTo>
                    <a:pt x="221" y="552"/>
                    <a:pt x="177" y="604"/>
                    <a:pt x="177" y="604"/>
                  </a:cubicBezTo>
                  <a:cubicBezTo>
                    <a:pt x="275" y="700"/>
                    <a:pt x="209" y="770"/>
                    <a:pt x="160" y="869"/>
                  </a:cubicBezTo>
                  <a:cubicBezTo>
                    <a:pt x="152" y="886"/>
                    <a:pt x="150" y="905"/>
                    <a:pt x="142" y="922"/>
                  </a:cubicBezTo>
                  <a:cubicBezTo>
                    <a:pt x="133" y="941"/>
                    <a:pt x="117" y="956"/>
                    <a:pt x="107" y="975"/>
                  </a:cubicBezTo>
                  <a:cubicBezTo>
                    <a:pt x="99" y="991"/>
                    <a:pt x="102" y="1014"/>
                    <a:pt x="89" y="1027"/>
                  </a:cubicBezTo>
                  <a:cubicBezTo>
                    <a:pt x="81" y="1035"/>
                    <a:pt x="66" y="1027"/>
                    <a:pt x="54" y="1027"/>
                  </a:cubicBezTo>
                  <a:close/>
                </a:path>
              </a:pathLst>
            </a:custGeom>
            <a:solidFill>
              <a:srgbClr val="FFFF66"/>
            </a:solidFill>
            <a:ln w="9525">
              <a:noFill/>
            </a:ln>
          </p:spPr>
          <p:txBody>
            <a:bodyPr/>
            <a:lstStyle/>
            <a:p>
              <a:endParaRPr lang="zh-CN" altLang="en-US"/>
            </a:p>
          </p:txBody>
        </p:sp>
        <p:sp>
          <p:nvSpPr>
            <p:cNvPr id="58388" name="Freeform 21"/>
            <p:cNvSpPr/>
            <p:nvPr/>
          </p:nvSpPr>
          <p:spPr>
            <a:xfrm>
              <a:off x="3499" y="1117"/>
              <a:ext cx="453" cy="482"/>
            </a:xfrm>
            <a:custGeom>
              <a:avLst/>
              <a:gdLst/>
              <a:ahLst/>
              <a:cxnLst>
                <a:cxn ang="0">
                  <a:pos x="17" y="59"/>
                </a:cxn>
                <a:cxn ang="0">
                  <a:pos x="41" y="179"/>
                </a:cxn>
                <a:cxn ang="0">
                  <a:pos x="65" y="251"/>
                </a:cxn>
                <a:cxn ang="0">
                  <a:pos x="101" y="275"/>
                </a:cxn>
                <a:cxn ang="0">
                  <a:pos x="173" y="299"/>
                </a:cxn>
                <a:cxn ang="0">
                  <a:pos x="197" y="335"/>
                </a:cxn>
                <a:cxn ang="0">
                  <a:pos x="233" y="347"/>
                </a:cxn>
                <a:cxn ang="0">
                  <a:pos x="377" y="431"/>
                </a:cxn>
                <a:cxn ang="0">
                  <a:pos x="449" y="443"/>
                </a:cxn>
              </a:cxnLst>
              <a:rect l="0" t="0" r="0" b="0"/>
              <a:pathLst>
                <a:path w="453" h="482">
                  <a:moveTo>
                    <a:pt x="17" y="59"/>
                  </a:moveTo>
                  <a:cubicBezTo>
                    <a:pt x="50" y="159"/>
                    <a:pt x="0" y="0"/>
                    <a:pt x="41" y="179"/>
                  </a:cubicBezTo>
                  <a:cubicBezTo>
                    <a:pt x="47" y="204"/>
                    <a:pt x="44" y="237"/>
                    <a:pt x="65" y="251"/>
                  </a:cubicBezTo>
                  <a:cubicBezTo>
                    <a:pt x="77" y="259"/>
                    <a:pt x="88" y="269"/>
                    <a:pt x="101" y="275"/>
                  </a:cubicBezTo>
                  <a:cubicBezTo>
                    <a:pt x="124" y="285"/>
                    <a:pt x="173" y="299"/>
                    <a:pt x="173" y="299"/>
                  </a:cubicBezTo>
                  <a:cubicBezTo>
                    <a:pt x="181" y="311"/>
                    <a:pt x="186" y="326"/>
                    <a:pt x="197" y="335"/>
                  </a:cubicBezTo>
                  <a:cubicBezTo>
                    <a:pt x="207" y="343"/>
                    <a:pt x="222" y="341"/>
                    <a:pt x="233" y="347"/>
                  </a:cubicBezTo>
                  <a:cubicBezTo>
                    <a:pt x="283" y="372"/>
                    <a:pt x="329" y="399"/>
                    <a:pt x="377" y="431"/>
                  </a:cubicBezTo>
                  <a:cubicBezTo>
                    <a:pt x="453" y="482"/>
                    <a:pt x="449" y="476"/>
                    <a:pt x="449" y="443"/>
                  </a:cubicBezTo>
                </a:path>
              </a:pathLst>
            </a:custGeom>
            <a:noFill/>
            <a:ln w="28575" cap="flat" cmpd="sng">
              <a:solidFill>
                <a:schemeClr val="tx1"/>
              </a:solidFill>
              <a:prstDash val="solid"/>
              <a:miter/>
              <a:headEnd type="none" w="med" len="med"/>
              <a:tailEnd type="none" w="med" len="med"/>
            </a:ln>
          </p:spPr>
          <p:txBody>
            <a:bodyPr/>
            <a:lstStyle/>
            <a:p>
              <a:endParaRPr lang="zh-CN" altLang="en-US"/>
            </a:p>
          </p:txBody>
        </p:sp>
        <p:sp>
          <p:nvSpPr>
            <p:cNvPr id="58389" name="Freeform 22"/>
            <p:cNvSpPr/>
            <p:nvPr/>
          </p:nvSpPr>
          <p:spPr>
            <a:xfrm>
              <a:off x="1392" y="912"/>
              <a:ext cx="1224" cy="1204"/>
            </a:xfrm>
            <a:custGeom>
              <a:avLst/>
              <a:gdLst/>
              <a:ahLst/>
              <a:cxnLst>
                <a:cxn ang="0">
                  <a:pos x="0" y="0"/>
                </a:cxn>
                <a:cxn ang="0">
                  <a:pos x="36" y="36"/>
                </a:cxn>
                <a:cxn ang="0">
                  <a:pos x="216" y="96"/>
                </a:cxn>
                <a:cxn ang="0">
                  <a:pos x="288" y="120"/>
                </a:cxn>
                <a:cxn ang="0">
                  <a:pos x="324" y="132"/>
                </a:cxn>
                <a:cxn ang="0">
                  <a:pos x="420" y="192"/>
                </a:cxn>
                <a:cxn ang="0">
                  <a:pos x="492" y="240"/>
                </a:cxn>
                <a:cxn ang="0">
                  <a:pos x="540" y="300"/>
                </a:cxn>
                <a:cxn ang="0">
                  <a:pos x="600" y="360"/>
                </a:cxn>
                <a:cxn ang="0">
                  <a:pos x="660" y="420"/>
                </a:cxn>
                <a:cxn ang="0">
                  <a:pos x="684" y="456"/>
                </a:cxn>
                <a:cxn ang="0">
                  <a:pos x="828" y="540"/>
                </a:cxn>
                <a:cxn ang="0">
                  <a:pos x="852" y="576"/>
                </a:cxn>
                <a:cxn ang="0">
                  <a:pos x="888" y="600"/>
                </a:cxn>
                <a:cxn ang="0">
                  <a:pos x="972" y="696"/>
                </a:cxn>
                <a:cxn ang="0">
                  <a:pos x="984" y="732"/>
                </a:cxn>
                <a:cxn ang="0">
                  <a:pos x="1008" y="768"/>
                </a:cxn>
                <a:cxn ang="0">
                  <a:pos x="1032" y="840"/>
                </a:cxn>
                <a:cxn ang="0">
                  <a:pos x="1164" y="1092"/>
                </a:cxn>
                <a:cxn ang="0">
                  <a:pos x="1200" y="1164"/>
                </a:cxn>
                <a:cxn ang="0">
                  <a:pos x="1224" y="1200"/>
                </a:cxn>
              </a:cxnLst>
              <a:rect l="0" t="0" r="0" b="0"/>
              <a:pathLst>
                <a:path w="1224" h="1204">
                  <a:moveTo>
                    <a:pt x="0" y="0"/>
                  </a:moveTo>
                  <a:cubicBezTo>
                    <a:pt x="12" y="12"/>
                    <a:pt x="21" y="28"/>
                    <a:pt x="36" y="36"/>
                  </a:cubicBezTo>
                  <a:cubicBezTo>
                    <a:pt x="86" y="64"/>
                    <a:pt x="160" y="77"/>
                    <a:pt x="216" y="96"/>
                  </a:cubicBezTo>
                  <a:cubicBezTo>
                    <a:pt x="240" y="104"/>
                    <a:pt x="264" y="112"/>
                    <a:pt x="288" y="120"/>
                  </a:cubicBezTo>
                  <a:cubicBezTo>
                    <a:pt x="300" y="124"/>
                    <a:pt x="324" y="132"/>
                    <a:pt x="324" y="132"/>
                  </a:cubicBezTo>
                  <a:cubicBezTo>
                    <a:pt x="382" y="218"/>
                    <a:pt x="300" y="112"/>
                    <a:pt x="420" y="192"/>
                  </a:cubicBezTo>
                  <a:cubicBezTo>
                    <a:pt x="444" y="208"/>
                    <a:pt x="492" y="240"/>
                    <a:pt x="492" y="240"/>
                  </a:cubicBezTo>
                  <a:cubicBezTo>
                    <a:pt x="515" y="310"/>
                    <a:pt x="486" y="246"/>
                    <a:pt x="540" y="300"/>
                  </a:cubicBezTo>
                  <a:cubicBezTo>
                    <a:pt x="620" y="380"/>
                    <a:pt x="504" y="296"/>
                    <a:pt x="600" y="360"/>
                  </a:cubicBezTo>
                  <a:cubicBezTo>
                    <a:pt x="664" y="456"/>
                    <a:pt x="580" y="340"/>
                    <a:pt x="660" y="420"/>
                  </a:cubicBezTo>
                  <a:cubicBezTo>
                    <a:pt x="670" y="430"/>
                    <a:pt x="673" y="447"/>
                    <a:pt x="684" y="456"/>
                  </a:cubicBezTo>
                  <a:cubicBezTo>
                    <a:pt x="725" y="492"/>
                    <a:pt x="776" y="523"/>
                    <a:pt x="828" y="540"/>
                  </a:cubicBezTo>
                  <a:cubicBezTo>
                    <a:pt x="836" y="552"/>
                    <a:pt x="842" y="566"/>
                    <a:pt x="852" y="576"/>
                  </a:cubicBezTo>
                  <a:cubicBezTo>
                    <a:pt x="862" y="586"/>
                    <a:pt x="879" y="589"/>
                    <a:pt x="888" y="600"/>
                  </a:cubicBezTo>
                  <a:cubicBezTo>
                    <a:pt x="986" y="712"/>
                    <a:pt x="891" y="642"/>
                    <a:pt x="972" y="696"/>
                  </a:cubicBezTo>
                  <a:cubicBezTo>
                    <a:pt x="976" y="708"/>
                    <a:pt x="978" y="721"/>
                    <a:pt x="984" y="732"/>
                  </a:cubicBezTo>
                  <a:cubicBezTo>
                    <a:pt x="990" y="745"/>
                    <a:pt x="1002" y="755"/>
                    <a:pt x="1008" y="768"/>
                  </a:cubicBezTo>
                  <a:cubicBezTo>
                    <a:pt x="1018" y="791"/>
                    <a:pt x="1032" y="840"/>
                    <a:pt x="1032" y="840"/>
                  </a:cubicBezTo>
                  <a:cubicBezTo>
                    <a:pt x="1046" y="941"/>
                    <a:pt x="1076" y="1033"/>
                    <a:pt x="1164" y="1092"/>
                  </a:cubicBezTo>
                  <a:cubicBezTo>
                    <a:pt x="1194" y="1182"/>
                    <a:pt x="1153" y="1071"/>
                    <a:pt x="1200" y="1164"/>
                  </a:cubicBezTo>
                  <a:cubicBezTo>
                    <a:pt x="1220" y="1204"/>
                    <a:pt x="1197" y="1200"/>
                    <a:pt x="1224" y="1200"/>
                  </a:cubicBezTo>
                </a:path>
              </a:pathLst>
            </a:custGeom>
            <a:noFill/>
            <a:ln w="28575" cap="flat" cmpd="sng">
              <a:solidFill>
                <a:schemeClr val="tx1"/>
              </a:solidFill>
              <a:prstDash val="solid"/>
              <a:miter/>
              <a:headEnd type="none" w="med" len="med"/>
              <a:tailEnd type="none" w="med" len="med"/>
            </a:ln>
          </p:spPr>
          <p:txBody>
            <a:bodyPr/>
            <a:lstStyle/>
            <a:p>
              <a:endParaRPr lang="zh-CN" altLang="en-US"/>
            </a:p>
          </p:txBody>
        </p:sp>
        <p:sp>
          <p:nvSpPr>
            <p:cNvPr id="58390" name="Freeform 23"/>
            <p:cNvSpPr/>
            <p:nvPr/>
          </p:nvSpPr>
          <p:spPr>
            <a:xfrm>
              <a:off x="2220" y="3048"/>
              <a:ext cx="1104" cy="384"/>
            </a:xfrm>
            <a:custGeom>
              <a:avLst/>
              <a:gdLst/>
              <a:ahLst/>
              <a:cxnLst>
                <a:cxn ang="0">
                  <a:pos x="0" y="384"/>
                </a:cxn>
                <a:cxn ang="0">
                  <a:pos x="36" y="360"/>
                </a:cxn>
                <a:cxn ang="0">
                  <a:pos x="60" y="324"/>
                </a:cxn>
                <a:cxn ang="0">
                  <a:pos x="216" y="276"/>
                </a:cxn>
                <a:cxn ang="0">
                  <a:pos x="324" y="192"/>
                </a:cxn>
                <a:cxn ang="0">
                  <a:pos x="660" y="96"/>
                </a:cxn>
                <a:cxn ang="0">
                  <a:pos x="804" y="36"/>
                </a:cxn>
                <a:cxn ang="0">
                  <a:pos x="1104" y="0"/>
                </a:cxn>
              </a:cxnLst>
              <a:rect l="0" t="0" r="0" b="0"/>
              <a:pathLst>
                <a:path w="1104" h="384">
                  <a:moveTo>
                    <a:pt x="0" y="384"/>
                  </a:moveTo>
                  <a:cubicBezTo>
                    <a:pt x="12" y="376"/>
                    <a:pt x="26" y="370"/>
                    <a:pt x="36" y="360"/>
                  </a:cubicBezTo>
                  <a:cubicBezTo>
                    <a:pt x="46" y="350"/>
                    <a:pt x="49" y="333"/>
                    <a:pt x="60" y="324"/>
                  </a:cubicBezTo>
                  <a:cubicBezTo>
                    <a:pt x="78" y="309"/>
                    <a:pt x="197" y="282"/>
                    <a:pt x="216" y="276"/>
                  </a:cubicBezTo>
                  <a:cubicBezTo>
                    <a:pt x="261" y="261"/>
                    <a:pt x="281" y="211"/>
                    <a:pt x="324" y="192"/>
                  </a:cubicBezTo>
                  <a:cubicBezTo>
                    <a:pt x="436" y="142"/>
                    <a:pt x="536" y="110"/>
                    <a:pt x="660" y="96"/>
                  </a:cubicBezTo>
                  <a:cubicBezTo>
                    <a:pt x="708" y="80"/>
                    <a:pt x="756" y="48"/>
                    <a:pt x="804" y="36"/>
                  </a:cubicBezTo>
                  <a:cubicBezTo>
                    <a:pt x="901" y="12"/>
                    <a:pt x="1004" y="0"/>
                    <a:pt x="1104" y="0"/>
                  </a:cubicBezTo>
                </a:path>
              </a:pathLst>
            </a:custGeom>
            <a:noFill/>
            <a:ln w="28575" cap="flat" cmpd="sng">
              <a:solidFill>
                <a:schemeClr val="tx1"/>
              </a:solidFill>
              <a:prstDash val="solid"/>
              <a:miter/>
              <a:headEnd type="none" w="med" len="med"/>
              <a:tailEnd type="none" w="med" len="med"/>
            </a:ln>
          </p:spPr>
          <p:txBody>
            <a:bodyPr/>
            <a:lstStyle/>
            <a:p>
              <a:endParaRPr lang="zh-CN" altLang="en-US"/>
            </a:p>
          </p:txBody>
        </p:sp>
        <p:sp>
          <p:nvSpPr>
            <p:cNvPr id="58391" name="Freeform 24"/>
            <p:cNvSpPr/>
            <p:nvPr/>
          </p:nvSpPr>
          <p:spPr>
            <a:xfrm>
              <a:off x="4956" y="792"/>
              <a:ext cx="96" cy="660"/>
            </a:xfrm>
            <a:custGeom>
              <a:avLst/>
              <a:gdLst/>
              <a:ahLst/>
              <a:cxnLst>
                <a:cxn ang="0">
                  <a:pos x="0" y="0"/>
                </a:cxn>
                <a:cxn ang="0">
                  <a:pos x="96" y="660"/>
                </a:cxn>
              </a:cxnLst>
              <a:rect l="0" t="0" r="0" b="0"/>
              <a:pathLst>
                <a:path w="96" h="660">
                  <a:moveTo>
                    <a:pt x="0" y="0"/>
                  </a:moveTo>
                  <a:cubicBezTo>
                    <a:pt x="27" y="219"/>
                    <a:pt x="96" y="438"/>
                    <a:pt x="96" y="660"/>
                  </a:cubicBezTo>
                </a:path>
              </a:pathLst>
            </a:custGeom>
            <a:noFill/>
            <a:ln w="28575" cap="flat" cmpd="sng">
              <a:solidFill>
                <a:schemeClr val="tx1"/>
              </a:solidFill>
              <a:prstDash val="solid"/>
              <a:miter/>
              <a:headEnd type="none" w="med" len="med"/>
              <a:tailEnd type="none" w="med" len="med"/>
            </a:ln>
          </p:spPr>
          <p:txBody>
            <a:bodyPr/>
            <a:lstStyle/>
            <a:p>
              <a:endParaRPr lang="zh-CN" altLang="en-US"/>
            </a:p>
          </p:txBody>
        </p:sp>
        <p:sp>
          <p:nvSpPr>
            <p:cNvPr id="58392" name="AutoShape 25"/>
            <p:cNvSpPr/>
            <p:nvPr/>
          </p:nvSpPr>
          <p:spPr>
            <a:xfrm>
              <a:off x="2376" y="1824"/>
              <a:ext cx="96" cy="96"/>
            </a:xfrm>
            <a:prstGeom prst="flowChartConnector">
              <a:avLst/>
            </a:prstGeom>
            <a:solidFill>
              <a:schemeClr val="bg1"/>
            </a:solidFill>
            <a:ln w="9525" cap="flat" cmpd="sng">
              <a:solidFill>
                <a:schemeClr val="tx1"/>
              </a:solidFill>
              <a:prstDash val="solid"/>
              <a:round/>
              <a:headEnd type="none" w="med" len="med"/>
              <a:tailEnd type="none" w="med" len="med"/>
            </a:ln>
          </p:spPr>
          <p:txBody>
            <a:bodyPr wrap="none" anchor="ctr" anchorCtr="0"/>
            <a:lstStyle/>
            <a:p>
              <a:endParaRPr lang="zh-CN" altLang="en-US" dirty="0">
                <a:latin typeface="Arial" panose="020B0604020202020204" pitchFamily="34" charset="0"/>
                <a:ea typeface="宋体" panose="02010600030101010101" pitchFamily="2" charset="-122"/>
              </a:endParaRPr>
            </a:p>
          </p:txBody>
        </p:sp>
        <p:sp>
          <p:nvSpPr>
            <p:cNvPr id="58393" name="AutoShape 26"/>
            <p:cNvSpPr/>
            <p:nvPr/>
          </p:nvSpPr>
          <p:spPr>
            <a:xfrm>
              <a:off x="2640" y="2736"/>
              <a:ext cx="96" cy="96"/>
            </a:xfrm>
            <a:prstGeom prst="flowChartConnector">
              <a:avLst/>
            </a:prstGeom>
            <a:solidFill>
              <a:schemeClr val="bg1"/>
            </a:solidFill>
            <a:ln w="9525" cap="flat" cmpd="sng">
              <a:solidFill>
                <a:schemeClr val="tx1"/>
              </a:solidFill>
              <a:prstDash val="solid"/>
              <a:round/>
              <a:headEnd type="none" w="med" len="med"/>
              <a:tailEnd type="none" w="med" len="med"/>
            </a:ln>
          </p:spPr>
          <p:txBody>
            <a:bodyPr wrap="none" anchor="ctr" anchorCtr="0"/>
            <a:lstStyle/>
            <a:p>
              <a:endParaRPr lang="zh-CN" altLang="en-US" dirty="0">
                <a:latin typeface="Arial" panose="020B0604020202020204" pitchFamily="34" charset="0"/>
                <a:ea typeface="宋体" panose="02010600030101010101" pitchFamily="2" charset="-122"/>
              </a:endParaRPr>
            </a:p>
          </p:txBody>
        </p:sp>
        <p:sp>
          <p:nvSpPr>
            <p:cNvPr id="58394" name="AutoShape 27"/>
            <p:cNvSpPr/>
            <p:nvPr/>
          </p:nvSpPr>
          <p:spPr>
            <a:xfrm>
              <a:off x="3360" y="2592"/>
              <a:ext cx="96" cy="96"/>
            </a:xfrm>
            <a:prstGeom prst="flowChartConnector">
              <a:avLst/>
            </a:prstGeom>
            <a:solidFill>
              <a:srgbClr val="FF0000"/>
            </a:solidFill>
            <a:ln w="9525" cap="flat" cmpd="sng">
              <a:solidFill>
                <a:schemeClr val="tx1"/>
              </a:solidFill>
              <a:prstDash val="solid"/>
              <a:round/>
              <a:headEnd type="none" w="med" len="med"/>
              <a:tailEnd type="none" w="med" len="med"/>
            </a:ln>
          </p:spPr>
          <p:txBody>
            <a:bodyPr wrap="none" anchor="ctr" anchorCtr="0"/>
            <a:lstStyle/>
            <a:p>
              <a:endParaRPr lang="zh-CN" altLang="en-US" dirty="0">
                <a:latin typeface="Arial" panose="020B0604020202020204" pitchFamily="34" charset="0"/>
                <a:ea typeface="宋体" panose="02010600030101010101" pitchFamily="2" charset="-122"/>
              </a:endParaRPr>
            </a:p>
          </p:txBody>
        </p:sp>
        <p:sp>
          <p:nvSpPr>
            <p:cNvPr id="58395" name="AutoShape 28"/>
            <p:cNvSpPr/>
            <p:nvPr/>
          </p:nvSpPr>
          <p:spPr>
            <a:xfrm>
              <a:off x="3438" y="2238"/>
              <a:ext cx="96" cy="96"/>
            </a:xfrm>
            <a:prstGeom prst="flowChartConnector">
              <a:avLst/>
            </a:prstGeom>
            <a:solidFill>
              <a:schemeClr val="bg1"/>
            </a:solidFill>
            <a:ln w="9525" cap="flat" cmpd="sng">
              <a:solidFill>
                <a:schemeClr val="tx1"/>
              </a:solidFill>
              <a:prstDash val="solid"/>
              <a:round/>
              <a:headEnd type="none" w="med" len="med"/>
              <a:tailEnd type="none" w="med" len="med"/>
            </a:ln>
          </p:spPr>
          <p:txBody>
            <a:bodyPr wrap="none" anchor="ctr" anchorCtr="0"/>
            <a:lstStyle/>
            <a:p>
              <a:endParaRPr lang="zh-CN" altLang="en-US" dirty="0">
                <a:latin typeface="Arial" panose="020B0604020202020204" pitchFamily="34" charset="0"/>
                <a:ea typeface="宋体" panose="02010600030101010101" pitchFamily="2" charset="-122"/>
              </a:endParaRPr>
            </a:p>
          </p:txBody>
        </p:sp>
        <p:sp>
          <p:nvSpPr>
            <p:cNvPr id="58396" name="AutoShape 29"/>
            <p:cNvSpPr/>
            <p:nvPr/>
          </p:nvSpPr>
          <p:spPr>
            <a:xfrm>
              <a:off x="3888" y="3408"/>
              <a:ext cx="96" cy="96"/>
            </a:xfrm>
            <a:prstGeom prst="flowChartConnector">
              <a:avLst/>
            </a:prstGeom>
            <a:solidFill>
              <a:schemeClr val="bg1"/>
            </a:solidFill>
            <a:ln w="9525" cap="flat" cmpd="sng">
              <a:solidFill>
                <a:schemeClr val="tx1"/>
              </a:solidFill>
              <a:prstDash val="solid"/>
              <a:round/>
              <a:headEnd type="none" w="med" len="med"/>
              <a:tailEnd type="none" w="med" len="med"/>
            </a:ln>
          </p:spPr>
          <p:txBody>
            <a:bodyPr wrap="none" anchor="ctr" anchorCtr="0"/>
            <a:lstStyle/>
            <a:p>
              <a:endParaRPr lang="zh-CN" altLang="en-US" dirty="0">
                <a:latin typeface="Arial" panose="020B0604020202020204" pitchFamily="34" charset="0"/>
                <a:ea typeface="宋体" panose="02010600030101010101" pitchFamily="2" charset="-122"/>
              </a:endParaRPr>
            </a:p>
          </p:txBody>
        </p:sp>
        <p:sp>
          <p:nvSpPr>
            <p:cNvPr id="58397" name="AutoShape 30"/>
            <p:cNvSpPr/>
            <p:nvPr/>
          </p:nvSpPr>
          <p:spPr>
            <a:xfrm>
              <a:off x="4176" y="2688"/>
              <a:ext cx="96" cy="96"/>
            </a:xfrm>
            <a:prstGeom prst="flowChartConnector">
              <a:avLst/>
            </a:prstGeom>
            <a:solidFill>
              <a:srgbClr val="FF0000"/>
            </a:solidFill>
            <a:ln w="9525" cap="flat" cmpd="sng">
              <a:solidFill>
                <a:schemeClr val="tx1"/>
              </a:solidFill>
              <a:prstDash val="solid"/>
              <a:round/>
              <a:headEnd type="none" w="med" len="med"/>
              <a:tailEnd type="none" w="med" len="med"/>
            </a:ln>
          </p:spPr>
          <p:txBody>
            <a:bodyPr wrap="none" anchor="ctr" anchorCtr="0"/>
            <a:lstStyle/>
            <a:p>
              <a:endParaRPr lang="zh-CN" altLang="en-US" dirty="0">
                <a:latin typeface="Arial" panose="020B0604020202020204" pitchFamily="34" charset="0"/>
                <a:ea typeface="宋体" panose="02010600030101010101" pitchFamily="2" charset="-122"/>
              </a:endParaRPr>
            </a:p>
          </p:txBody>
        </p:sp>
        <p:sp>
          <p:nvSpPr>
            <p:cNvPr id="58398" name="AutoShape 31"/>
            <p:cNvSpPr/>
            <p:nvPr/>
          </p:nvSpPr>
          <p:spPr>
            <a:xfrm>
              <a:off x="4464" y="1728"/>
              <a:ext cx="96" cy="96"/>
            </a:xfrm>
            <a:prstGeom prst="flowChartConnector">
              <a:avLst/>
            </a:prstGeom>
            <a:solidFill>
              <a:srgbClr val="FF0000"/>
            </a:solidFill>
            <a:ln w="9525" cap="flat" cmpd="sng">
              <a:solidFill>
                <a:schemeClr val="tx1"/>
              </a:solidFill>
              <a:prstDash val="solid"/>
              <a:round/>
              <a:headEnd type="none" w="med" len="med"/>
              <a:tailEnd type="none" w="med" len="med"/>
            </a:ln>
          </p:spPr>
          <p:txBody>
            <a:bodyPr wrap="none" anchor="ctr" anchorCtr="0"/>
            <a:lstStyle/>
            <a:p>
              <a:endParaRPr lang="zh-CN" altLang="en-US" dirty="0">
                <a:latin typeface="Arial" panose="020B0604020202020204" pitchFamily="34" charset="0"/>
                <a:ea typeface="宋体" panose="02010600030101010101" pitchFamily="2" charset="-122"/>
              </a:endParaRPr>
            </a:p>
          </p:txBody>
        </p:sp>
        <p:sp>
          <p:nvSpPr>
            <p:cNvPr id="58399" name="Freeform 32"/>
            <p:cNvSpPr/>
            <p:nvPr/>
          </p:nvSpPr>
          <p:spPr>
            <a:xfrm>
              <a:off x="3324" y="1560"/>
              <a:ext cx="612" cy="2268"/>
            </a:xfrm>
            <a:custGeom>
              <a:avLst/>
              <a:gdLst/>
              <a:ahLst/>
              <a:cxnLst>
                <a:cxn ang="0">
                  <a:pos x="612" y="0"/>
                </a:cxn>
                <a:cxn ang="0">
                  <a:pos x="564" y="240"/>
                </a:cxn>
                <a:cxn ang="0">
                  <a:pos x="540" y="360"/>
                </a:cxn>
                <a:cxn ang="0">
                  <a:pos x="528" y="420"/>
                </a:cxn>
                <a:cxn ang="0">
                  <a:pos x="516" y="840"/>
                </a:cxn>
                <a:cxn ang="0">
                  <a:pos x="480" y="1008"/>
                </a:cxn>
                <a:cxn ang="0">
                  <a:pos x="384" y="1380"/>
                </a:cxn>
                <a:cxn ang="0">
                  <a:pos x="348" y="1896"/>
                </a:cxn>
                <a:cxn ang="0">
                  <a:pos x="288" y="2112"/>
                </a:cxn>
                <a:cxn ang="0">
                  <a:pos x="264" y="2148"/>
                </a:cxn>
                <a:cxn ang="0">
                  <a:pos x="228" y="2160"/>
                </a:cxn>
                <a:cxn ang="0">
                  <a:pos x="156" y="2208"/>
                </a:cxn>
                <a:cxn ang="0">
                  <a:pos x="84" y="2232"/>
                </a:cxn>
                <a:cxn ang="0">
                  <a:pos x="0" y="2268"/>
                </a:cxn>
              </a:cxnLst>
              <a:rect l="0" t="0" r="0" b="0"/>
              <a:pathLst>
                <a:path w="612" h="2268">
                  <a:moveTo>
                    <a:pt x="612" y="0"/>
                  </a:moveTo>
                  <a:cubicBezTo>
                    <a:pt x="600" y="83"/>
                    <a:pt x="584" y="159"/>
                    <a:pt x="564" y="240"/>
                  </a:cubicBezTo>
                  <a:cubicBezTo>
                    <a:pt x="554" y="280"/>
                    <a:pt x="548" y="320"/>
                    <a:pt x="540" y="360"/>
                  </a:cubicBezTo>
                  <a:cubicBezTo>
                    <a:pt x="536" y="380"/>
                    <a:pt x="528" y="420"/>
                    <a:pt x="528" y="420"/>
                  </a:cubicBezTo>
                  <a:cubicBezTo>
                    <a:pt x="524" y="560"/>
                    <a:pt x="523" y="700"/>
                    <a:pt x="516" y="840"/>
                  </a:cubicBezTo>
                  <a:cubicBezTo>
                    <a:pt x="513" y="896"/>
                    <a:pt x="493" y="954"/>
                    <a:pt x="480" y="1008"/>
                  </a:cubicBezTo>
                  <a:cubicBezTo>
                    <a:pt x="451" y="1133"/>
                    <a:pt x="425" y="1258"/>
                    <a:pt x="384" y="1380"/>
                  </a:cubicBezTo>
                  <a:cubicBezTo>
                    <a:pt x="375" y="1553"/>
                    <a:pt x="365" y="1724"/>
                    <a:pt x="348" y="1896"/>
                  </a:cubicBezTo>
                  <a:cubicBezTo>
                    <a:pt x="338" y="1998"/>
                    <a:pt x="366" y="2060"/>
                    <a:pt x="288" y="2112"/>
                  </a:cubicBezTo>
                  <a:cubicBezTo>
                    <a:pt x="280" y="2124"/>
                    <a:pt x="275" y="2139"/>
                    <a:pt x="264" y="2148"/>
                  </a:cubicBezTo>
                  <a:cubicBezTo>
                    <a:pt x="254" y="2156"/>
                    <a:pt x="239" y="2154"/>
                    <a:pt x="228" y="2160"/>
                  </a:cubicBezTo>
                  <a:cubicBezTo>
                    <a:pt x="203" y="2174"/>
                    <a:pt x="183" y="2199"/>
                    <a:pt x="156" y="2208"/>
                  </a:cubicBezTo>
                  <a:cubicBezTo>
                    <a:pt x="132" y="2216"/>
                    <a:pt x="105" y="2218"/>
                    <a:pt x="84" y="2232"/>
                  </a:cubicBezTo>
                  <a:cubicBezTo>
                    <a:pt x="57" y="2250"/>
                    <a:pt x="34" y="2268"/>
                    <a:pt x="0" y="2268"/>
                  </a:cubicBezTo>
                </a:path>
              </a:pathLst>
            </a:custGeom>
            <a:noFill/>
            <a:ln w="28575" cap="flat" cmpd="sng">
              <a:solidFill>
                <a:schemeClr val="tx1"/>
              </a:solidFill>
              <a:prstDash val="solid"/>
              <a:miter/>
              <a:headEnd type="none" w="med" len="med"/>
              <a:tailEnd type="none" w="med" len="med"/>
            </a:ln>
          </p:spPr>
          <p:txBody>
            <a:bodyPr/>
            <a:lstStyle/>
            <a:p>
              <a:endParaRPr lang="zh-CN" altLang="en-US"/>
            </a:p>
          </p:txBody>
        </p:sp>
        <p:sp>
          <p:nvSpPr>
            <p:cNvPr id="58400" name="AutoShape 33"/>
            <p:cNvSpPr/>
            <p:nvPr/>
          </p:nvSpPr>
          <p:spPr>
            <a:xfrm>
              <a:off x="3264" y="3792"/>
              <a:ext cx="96" cy="96"/>
            </a:xfrm>
            <a:prstGeom prst="flowChartConnector">
              <a:avLst/>
            </a:prstGeom>
            <a:solidFill>
              <a:schemeClr val="bg1"/>
            </a:solidFill>
            <a:ln w="9525" cap="flat" cmpd="sng">
              <a:solidFill>
                <a:schemeClr val="tx1"/>
              </a:solidFill>
              <a:prstDash val="solid"/>
              <a:round/>
              <a:headEnd type="none" w="med" len="med"/>
              <a:tailEnd type="none" w="med" len="med"/>
            </a:ln>
          </p:spPr>
          <p:txBody>
            <a:bodyPr wrap="none" anchor="ctr" anchorCtr="0"/>
            <a:lstStyle/>
            <a:p>
              <a:endParaRPr lang="zh-CN" altLang="en-US" dirty="0">
                <a:latin typeface="Arial" panose="020B0604020202020204" pitchFamily="34" charset="0"/>
                <a:ea typeface="宋体" panose="02010600030101010101" pitchFamily="2" charset="-122"/>
              </a:endParaRPr>
            </a:p>
          </p:txBody>
        </p:sp>
        <p:sp>
          <p:nvSpPr>
            <p:cNvPr id="58401" name="WordArt 34"/>
            <p:cNvSpPr>
              <a:spLocks noTextEdit="1"/>
            </p:cNvSpPr>
            <p:nvPr/>
          </p:nvSpPr>
          <p:spPr>
            <a:xfrm>
              <a:off x="3792" y="1296"/>
              <a:ext cx="288" cy="144"/>
            </a:xfrm>
            <a:prstGeom prst="rect">
              <a:avLst/>
            </a:prstGeom>
          </p:spPr>
          <p:txBody>
            <a:bodyPr wrap="none" fromWordArt="1">
              <a:prstTxWarp prst="textPlain">
                <a:avLst>
                  <a:gd name="adj" fmla="val 50000"/>
                </a:avLst>
              </a:prstTxWarp>
              <a:normAutofit fontScale="62500" lnSpcReduction="20000"/>
            </a:bodyPr>
            <a:lstStyle/>
            <a:p>
              <a:pPr algn="l"/>
              <a:r>
                <a:rPr lang="zh-CN" altLang="en-US" sz="1800" b="1">
                  <a:ln w="9525" cap="flat" cmpd="sng">
                    <a:solidFill>
                      <a:schemeClr val="tx1"/>
                    </a:solidFill>
                    <a:prstDash val="solid"/>
                    <a:round/>
                    <a:headEnd type="none" w="med" len="med"/>
                    <a:tailEnd type="none" w="med" len="med"/>
                  </a:ln>
                  <a:solidFill>
                    <a:schemeClr val="tx1"/>
                  </a:solidFill>
                  <a:latin typeface="宋体" panose="02010600030101010101" pitchFamily="2" charset="-122"/>
                  <a:ea typeface="宋体" panose="02010600030101010101" pitchFamily="2" charset="-122"/>
                </a:rPr>
                <a:t>北京</a:t>
              </a:r>
            </a:p>
          </p:txBody>
        </p:sp>
        <p:sp>
          <p:nvSpPr>
            <p:cNvPr id="58402" name="WordArt 35"/>
            <p:cNvSpPr>
              <a:spLocks noTextEdit="1"/>
            </p:cNvSpPr>
            <p:nvPr/>
          </p:nvSpPr>
          <p:spPr>
            <a:xfrm>
              <a:off x="918" y="2508"/>
              <a:ext cx="288" cy="144"/>
            </a:xfrm>
            <a:prstGeom prst="rect">
              <a:avLst/>
            </a:prstGeom>
          </p:spPr>
          <p:txBody>
            <a:bodyPr wrap="none" fromWordArt="1">
              <a:prstTxWarp prst="textPlain">
                <a:avLst>
                  <a:gd name="adj" fmla="val 50000"/>
                </a:avLst>
              </a:prstTxWarp>
              <a:normAutofit fontScale="62500" lnSpcReduction="20000"/>
            </a:bodyPr>
            <a:lstStyle/>
            <a:p>
              <a:pPr algn="l"/>
              <a:r>
                <a:rPr lang="zh-CN" altLang="en-US" sz="1800" b="1">
                  <a:ln w="9525" cap="flat" cmpd="sng">
                    <a:solidFill>
                      <a:schemeClr val="tx1"/>
                    </a:solidFill>
                    <a:prstDash val="solid"/>
                    <a:round/>
                    <a:headEnd type="none" w="med" len="med"/>
                    <a:tailEnd type="none" w="med" len="med"/>
                  </a:ln>
                  <a:solidFill>
                    <a:schemeClr val="tx1"/>
                  </a:solidFill>
                  <a:latin typeface="宋体" panose="02010600030101010101" pitchFamily="2" charset="-122"/>
                  <a:ea typeface="宋体" panose="02010600030101010101" pitchFamily="2" charset="-122"/>
                </a:rPr>
                <a:t>拉萨</a:t>
              </a:r>
            </a:p>
          </p:txBody>
        </p:sp>
        <p:sp>
          <p:nvSpPr>
            <p:cNvPr id="58403" name="WordArt 36"/>
            <p:cNvSpPr>
              <a:spLocks noTextEdit="1"/>
            </p:cNvSpPr>
            <p:nvPr/>
          </p:nvSpPr>
          <p:spPr>
            <a:xfrm>
              <a:off x="4230" y="1098"/>
              <a:ext cx="288" cy="144"/>
            </a:xfrm>
            <a:prstGeom prst="rect">
              <a:avLst/>
            </a:prstGeom>
          </p:spPr>
          <p:txBody>
            <a:bodyPr wrap="none" fromWordArt="1">
              <a:prstTxWarp prst="textPlain">
                <a:avLst>
                  <a:gd name="adj" fmla="val 50000"/>
                </a:avLst>
              </a:prstTxWarp>
              <a:normAutofit fontScale="62500" lnSpcReduction="20000"/>
            </a:bodyPr>
            <a:lstStyle/>
            <a:p>
              <a:pPr algn="l"/>
              <a:r>
                <a:rPr lang="zh-CN" altLang="en-US" sz="1800" b="1">
                  <a:ln w="9525" cap="flat" cmpd="sng">
                    <a:solidFill>
                      <a:schemeClr val="tx1"/>
                    </a:solidFill>
                    <a:prstDash val="solid"/>
                    <a:round/>
                    <a:headEnd type="none" w="med" len="med"/>
                    <a:tailEnd type="none" w="med" len="med"/>
                  </a:ln>
                  <a:solidFill>
                    <a:schemeClr val="tx1"/>
                  </a:solidFill>
                  <a:latin typeface="宋体" panose="02010600030101010101" pitchFamily="2" charset="-122"/>
                  <a:ea typeface="宋体" panose="02010600030101010101" pitchFamily="2" charset="-122"/>
                </a:rPr>
                <a:t>沈阳</a:t>
              </a:r>
            </a:p>
          </p:txBody>
        </p:sp>
        <p:sp>
          <p:nvSpPr>
            <p:cNvPr id="58404" name="Freeform 37"/>
            <p:cNvSpPr/>
            <p:nvPr/>
          </p:nvSpPr>
          <p:spPr>
            <a:xfrm>
              <a:off x="1248" y="2609"/>
              <a:ext cx="1200" cy="67"/>
            </a:xfrm>
            <a:custGeom>
              <a:avLst/>
              <a:gdLst/>
              <a:ahLst/>
              <a:cxnLst>
                <a:cxn ang="0">
                  <a:pos x="1200" y="55"/>
                </a:cxn>
                <a:cxn ang="0">
                  <a:pos x="948" y="7"/>
                </a:cxn>
                <a:cxn ang="0">
                  <a:pos x="660" y="19"/>
                </a:cxn>
                <a:cxn ang="0">
                  <a:pos x="480" y="43"/>
                </a:cxn>
                <a:cxn ang="0">
                  <a:pos x="276" y="55"/>
                </a:cxn>
                <a:cxn ang="0">
                  <a:pos x="120" y="43"/>
                </a:cxn>
                <a:cxn ang="0">
                  <a:pos x="48" y="55"/>
                </a:cxn>
                <a:cxn ang="0">
                  <a:pos x="0" y="67"/>
                </a:cxn>
              </a:cxnLst>
              <a:rect l="0" t="0" r="0" b="0"/>
              <a:pathLst>
                <a:path w="1200" h="67">
                  <a:moveTo>
                    <a:pt x="1200" y="55"/>
                  </a:moveTo>
                  <a:cubicBezTo>
                    <a:pt x="1117" y="34"/>
                    <a:pt x="1032" y="24"/>
                    <a:pt x="948" y="7"/>
                  </a:cubicBezTo>
                  <a:cubicBezTo>
                    <a:pt x="820" y="28"/>
                    <a:pt x="823" y="30"/>
                    <a:pt x="660" y="19"/>
                  </a:cubicBezTo>
                  <a:cubicBezTo>
                    <a:pt x="564" y="0"/>
                    <a:pt x="564" y="35"/>
                    <a:pt x="480" y="43"/>
                  </a:cubicBezTo>
                  <a:cubicBezTo>
                    <a:pt x="412" y="50"/>
                    <a:pt x="344" y="51"/>
                    <a:pt x="276" y="55"/>
                  </a:cubicBezTo>
                  <a:cubicBezTo>
                    <a:pt x="224" y="51"/>
                    <a:pt x="172" y="43"/>
                    <a:pt x="120" y="43"/>
                  </a:cubicBezTo>
                  <a:cubicBezTo>
                    <a:pt x="96" y="43"/>
                    <a:pt x="72" y="50"/>
                    <a:pt x="48" y="55"/>
                  </a:cubicBezTo>
                  <a:cubicBezTo>
                    <a:pt x="32" y="58"/>
                    <a:pt x="0" y="67"/>
                    <a:pt x="0" y="67"/>
                  </a:cubicBezTo>
                </a:path>
              </a:pathLst>
            </a:custGeom>
            <a:solidFill>
              <a:srgbClr val="A1F9D1"/>
            </a:solidFill>
            <a:ln w="9525">
              <a:noFill/>
            </a:ln>
          </p:spPr>
          <p:txBody>
            <a:bodyPr/>
            <a:lstStyle/>
            <a:p>
              <a:endParaRPr lang="zh-CN" altLang="en-US"/>
            </a:p>
          </p:txBody>
        </p:sp>
        <p:sp>
          <p:nvSpPr>
            <p:cNvPr id="58405" name="WordArt 38"/>
            <p:cNvSpPr>
              <a:spLocks noTextEdit="1"/>
            </p:cNvSpPr>
            <p:nvPr/>
          </p:nvSpPr>
          <p:spPr>
            <a:xfrm>
              <a:off x="1488" y="816"/>
              <a:ext cx="576" cy="144"/>
            </a:xfrm>
            <a:prstGeom prst="rect">
              <a:avLst/>
            </a:prstGeom>
          </p:spPr>
          <p:txBody>
            <a:bodyPr wrap="none" fromWordArt="1">
              <a:prstTxWarp prst="textPlain">
                <a:avLst>
                  <a:gd name="adj" fmla="val 50000"/>
                </a:avLst>
              </a:prstTxWarp>
              <a:normAutofit fontScale="62500" lnSpcReduction="20000"/>
            </a:bodyPr>
            <a:lstStyle/>
            <a:p>
              <a:pPr algn="l"/>
              <a:r>
                <a:rPr lang="zh-CN" altLang="en-US" sz="1800" b="1">
                  <a:ln w="9525" cap="flat" cmpd="sng">
                    <a:solidFill>
                      <a:schemeClr val="tx1"/>
                    </a:solidFill>
                    <a:prstDash val="solid"/>
                    <a:round/>
                    <a:headEnd type="none" w="med" len="med"/>
                    <a:tailEnd type="none" w="med" len="med"/>
                  </a:ln>
                  <a:solidFill>
                    <a:schemeClr val="tx1"/>
                  </a:solidFill>
                  <a:latin typeface="宋体" panose="02010600030101010101" pitchFamily="2" charset="-122"/>
                  <a:ea typeface="宋体" panose="02010600030101010101" pitchFamily="2" charset="-122"/>
                </a:rPr>
                <a:t>乌鲁木齐</a:t>
              </a:r>
            </a:p>
          </p:txBody>
        </p:sp>
        <p:sp>
          <p:nvSpPr>
            <p:cNvPr id="58406" name="WordArt 39"/>
            <p:cNvSpPr>
              <a:spLocks noTextEdit="1"/>
            </p:cNvSpPr>
            <p:nvPr/>
          </p:nvSpPr>
          <p:spPr>
            <a:xfrm>
              <a:off x="2244" y="2064"/>
              <a:ext cx="288" cy="144"/>
            </a:xfrm>
            <a:prstGeom prst="rect">
              <a:avLst/>
            </a:prstGeom>
          </p:spPr>
          <p:txBody>
            <a:bodyPr wrap="none" fromWordArt="1">
              <a:prstTxWarp prst="textPlain">
                <a:avLst>
                  <a:gd name="adj" fmla="val 50000"/>
                </a:avLst>
              </a:prstTxWarp>
              <a:normAutofit fontScale="62500" lnSpcReduction="20000"/>
            </a:bodyPr>
            <a:lstStyle/>
            <a:p>
              <a:pPr algn="l"/>
              <a:r>
                <a:rPr lang="zh-CN" altLang="en-US" sz="1800" b="1">
                  <a:ln w="9525" cap="flat" cmpd="sng">
                    <a:solidFill>
                      <a:schemeClr val="tx1"/>
                    </a:solidFill>
                    <a:prstDash val="solid"/>
                    <a:round/>
                    <a:headEnd type="none" w="med" len="med"/>
                    <a:tailEnd type="none" w="med" len="med"/>
                  </a:ln>
                  <a:solidFill>
                    <a:schemeClr val="tx1"/>
                  </a:solidFill>
                  <a:latin typeface="宋体" panose="02010600030101010101" pitchFamily="2" charset="-122"/>
                  <a:ea typeface="宋体" panose="02010600030101010101" pitchFamily="2" charset="-122"/>
                </a:rPr>
                <a:t>兰州</a:t>
              </a:r>
            </a:p>
          </p:txBody>
        </p:sp>
        <p:sp>
          <p:nvSpPr>
            <p:cNvPr id="58407" name="WordArt 40"/>
            <p:cNvSpPr>
              <a:spLocks noTextEdit="1"/>
            </p:cNvSpPr>
            <p:nvPr/>
          </p:nvSpPr>
          <p:spPr>
            <a:xfrm>
              <a:off x="2196" y="2484"/>
              <a:ext cx="288" cy="144"/>
            </a:xfrm>
            <a:prstGeom prst="rect">
              <a:avLst/>
            </a:prstGeom>
          </p:spPr>
          <p:txBody>
            <a:bodyPr wrap="none" fromWordArt="1">
              <a:prstTxWarp prst="textPlain">
                <a:avLst>
                  <a:gd name="adj" fmla="val 50000"/>
                </a:avLst>
              </a:prstTxWarp>
              <a:normAutofit fontScale="62500" lnSpcReduction="20000"/>
            </a:bodyPr>
            <a:lstStyle/>
            <a:p>
              <a:pPr algn="l"/>
              <a:r>
                <a:rPr lang="zh-CN" altLang="en-US" sz="1800" b="1">
                  <a:ln w="9525" cap="flat" cmpd="sng">
                    <a:solidFill>
                      <a:schemeClr val="tx1"/>
                    </a:solidFill>
                    <a:prstDash val="solid"/>
                    <a:round/>
                    <a:headEnd type="none" w="med" len="med"/>
                    <a:tailEnd type="none" w="med" len="med"/>
                  </a:ln>
                  <a:solidFill>
                    <a:schemeClr val="tx1"/>
                  </a:solidFill>
                  <a:latin typeface="宋体" panose="02010600030101010101" pitchFamily="2" charset="-122"/>
                  <a:ea typeface="宋体" panose="02010600030101010101" pitchFamily="2" charset="-122"/>
                </a:rPr>
                <a:t>成都</a:t>
              </a:r>
            </a:p>
          </p:txBody>
        </p:sp>
        <p:sp>
          <p:nvSpPr>
            <p:cNvPr id="58408" name="WordArt 41"/>
            <p:cNvSpPr>
              <a:spLocks noTextEdit="1"/>
            </p:cNvSpPr>
            <p:nvPr/>
          </p:nvSpPr>
          <p:spPr>
            <a:xfrm>
              <a:off x="2766" y="2694"/>
              <a:ext cx="288" cy="144"/>
            </a:xfrm>
            <a:prstGeom prst="rect">
              <a:avLst/>
            </a:prstGeom>
          </p:spPr>
          <p:txBody>
            <a:bodyPr wrap="none" fromWordArt="1">
              <a:prstTxWarp prst="textPlain">
                <a:avLst>
                  <a:gd name="adj" fmla="val 50000"/>
                </a:avLst>
              </a:prstTxWarp>
              <a:normAutofit fontScale="62500" lnSpcReduction="20000"/>
            </a:bodyPr>
            <a:lstStyle/>
            <a:p>
              <a:pPr algn="l"/>
              <a:r>
                <a:rPr lang="zh-CN" altLang="en-US" sz="1800" b="1">
                  <a:ln w="9525" cap="flat" cmpd="sng">
                    <a:solidFill>
                      <a:schemeClr val="tx1"/>
                    </a:solidFill>
                    <a:prstDash val="solid"/>
                    <a:round/>
                    <a:headEnd type="none" w="med" len="med"/>
                    <a:tailEnd type="none" w="med" len="med"/>
                  </a:ln>
                  <a:solidFill>
                    <a:schemeClr val="tx1"/>
                  </a:solidFill>
                  <a:latin typeface="宋体" panose="02010600030101010101" pitchFamily="2" charset="-122"/>
                  <a:ea typeface="宋体" panose="02010600030101010101" pitchFamily="2" charset="-122"/>
                </a:rPr>
                <a:t>重庆</a:t>
              </a:r>
            </a:p>
          </p:txBody>
        </p:sp>
        <p:sp>
          <p:nvSpPr>
            <p:cNvPr id="58409" name="WordArt 42"/>
            <p:cNvSpPr>
              <a:spLocks noTextEdit="1"/>
            </p:cNvSpPr>
            <p:nvPr/>
          </p:nvSpPr>
          <p:spPr>
            <a:xfrm>
              <a:off x="1866" y="3342"/>
              <a:ext cx="288" cy="144"/>
            </a:xfrm>
            <a:prstGeom prst="rect">
              <a:avLst/>
            </a:prstGeom>
          </p:spPr>
          <p:txBody>
            <a:bodyPr wrap="none" fromWordArt="1">
              <a:prstTxWarp prst="textPlain">
                <a:avLst>
                  <a:gd name="adj" fmla="val 50000"/>
                </a:avLst>
              </a:prstTxWarp>
              <a:normAutofit fontScale="62500" lnSpcReduction="20000"/>
            </a:bodyPr>
            <a:lstStyle/>
            <a:p>
              <a:pPr algn="l"/>
              <a:r>
                <a:rPr lang="zh-CN" altLang="en-US" sz="1800" b="1">
                  <a:ln w="9525" cap="flat" cmpd="sng">
                    <a:solidFill>
                      <a:schemeClr val="tx1"/>
                    </a:solidFill>
                    <a:prstDash val="solid"/>
                    <a:round/>
                    <a:headEnd type="none" w="med" len="med"/>
                    <a:tailEnd type="none" w="med" len="med"/>
                  </a:ln>
                  <a:solidFill>
                    <a:schemeClr val="tx1"/>
                  </a:solidFill>
                  <a:latin typeface="宋体" panose="02010600030101010101" pitchFamily="2" charset="-122"/>
                  <a:ea typeface="宋体" panose="02010600030101010101" pitchFamily="2" charset="-122"/>
                </a:rPr>
                <a:t>昆明</a:t>
              </a:r>
            </a:p>
          </p:txBody>
        </p:sp>
        <p:sp>
          <p:nvSpPr>
            <p:cNvPr id="58410" name="WordArt 43"/>
            <p:cNvSpPr>
              <a:spLocks noTextEdit="1"/>
            </p:cNvSpPr>
            <p:nvPr/>
          </p:nvSpPr>
          <p:spPr>
            <a:xfrm>
              <a:off x="2682" y="3474"/>
              <a:ext cx="288" cy="144"/>
            </a:xfrm>
            <a:prstGeom prst="rect">
              <a:avLst/>
            </a:prstGeom>
          </p:spPr>
          <p:txBody>
            <a:bodyPr wrap="none" fromWordArt="1">
              <a:prstTxWarp prst="textPlain">
                <a:avLst>
                  <a:gd name="adj" fmla="val 50000"/>
                </a:avLst>
              </a:prstTxWarp>
              <a:normAutofit fontScale="62500" lnSpcReduction="20000"/>
            </a:bodyPr>
            <a:lstStyle/>
            <a:p>
              <a:pPr algn="l"/>
              <a:r>
                <a:rPr lang="zh-CN" altLang="en-US" sz="1800" b="1">
                  <a:ln w="9525" cap="flat" cmpd="sng">
                    <a:solidFill>
                      <a:schemeClr val="tx1"/>
                    </a:solidFill>
                    <a:prstDash val="solid"/>
                    <a:round/>
                    <a:headEnd type="none" w="med" len="med"/>
                    <a:tailEnd type="none" w="med" len="med"/>
                  </a:ln>
                  <a:solidFill>
                    <a:schemeClr val="tx1"/>
                  </a:solidFill>
                  <a:latin typeface="宋体" panose="02010600030101010101" pitchFamily="2" charset="-122"/>
                  <a:ea typeface="宋体" panose="02010600030101010101" pitchFamily="2" charset="-122"/>
                </a:rPr>
                <a:t>南宁</a:t>
              </a:r>
            </a:p>
          </p:txBody>
        </p:sp>
        <p:sp>
          <p:nvSpPr>
            <p:cNvPr id="58411" name="WordArt 44"/>
            <p:cNvSpPr>
              <a:spLocks noTextEdit="1"/>
            </p:cNvSpPr>
            <p:nvPr/>
          </p:nvSpPr>
          <p:spPr>
            <a:xfrm>
              <a:off x="2976" y="3792"/>
              <a:ext cx="288" cy="144"/>
            </a:xfrm>
            <a:prstGeom prst="rect">
              <a:avLst/>
            </a:prstGeom>
          </p:spPr>
          <p:txBody>
            <a:bodyPr wrap="none" fromWordArt="1">
              <a:prstTxWarp prst="textPlain">
                <a:avLst>
                  <a:gd name="adj" fmla="val 50000"/>
                </a:avLst>
              </a:prstTxWarp>
              <a:normAutofit fontScale="62500" lnSpcReduction="20000"/>
            </a:bodyPr>
            <a:lstStyle/>
            <a:p>
              <a:pPr algn="l"/>
              <a:r>
                <a:rPr lang="zh-CN" altLang="en-US" sz="1800" b="1">
                  <a:ln w="9525" cap="flat" cmpd="sng">
                    <a:solidFill>
                      <a:schemeClr val="tx1"/>
                    </a:solidFill>
                    <a:prstDash val="solid"/>
                    <a:round/>
                    <a:headEnd type="none" w="med" len="med"/>
                    <a:tailEnd type="none" w="med" len="med"/>
                  </a:ln>
                  <a:solidFill>
                    <a:schemeClr val="tx1"/>
                  </a:solidFill>
                  <a:latin typeface="宋体" panose="02010600030101010101" pitchFamily="2" charset="-122"/>
                  <a:ea typeface="宋体" panose="02010600030101010101" pitchFamily="2" charset="-122"/>
                </a:rPr>
                <a:t>广州</a:t>
              </a:r>
            </a:p>
          </p:txBody>
        </p:sp>
        <p:sp>
          <p:nvSpPr>
            <p:cNvPr id="58412" name="WordArt 45"/>
            <p:cNvSpPr>
              <a:spLocks noTextEdit="1"/>
            </p:cNvSpPr>
            <p:nvPr/>
          </p:nvSpPr>
          <p:spPr>
            <a:xfrm>
              <a:off x="3234" y="2076"/>
              <a:ext cx="288" cy="144"/>
            </a:xfrm>
            <a:prstGeom prst="rect">
              <a:avLst/>
            </a:prstGeom>
          </p:spPr>
          <p:txBody>
            <a:bodyPr wrap="none" fromWordArt="1">
              <a:prstTxWarp prst="textPlain">
                <a:avLst>
                  <a:gd name="adj" fmla="val 50000"/>
                </a:avLst>
              </a:prstTxWarp>
              <a:normAutofit fontScale="62500" lnSpcReduction="20000"/>
            </a:bodyPr>
            <a:lstStyle/>
            <a:p>
              <a:pPr algn="l"/>
              <a:r>
                <a:rPr lang="zh-CN" altLang="en-US" sz="1800" b="1">
                  <a:ln w="9525" cap="flat" cmpd="sng">
                    <a:solidFill>
                      <a:schemeClr val="tx1"/>
                    </a:solidFill>
                    <a:prstDash val="solid"/>
                    <a:round/>
                    <a:headEnd type="none" w="med" len="med"/>
                    <a:tailEnd type="none" w="med" len="med"/>
                  </a:ln>
                  <a:solidFill>
                    <a:schemeClr val="tx1"/>
                  </a:solidFill>
                  <a:latin typeface="宋体" panose="02010600030101010101" pitchFamily="2" charset="-122"/>
                  <a:ea typeface="宋体" panose="02010600030101010101" pitchFamily="2" charset="-122"/>
                </a:rPr>
                <a:t>郑州</a:t>
              </a:r>
            </a:p>
          </p:txBody>
        </p:sp>
        <p:sp>
          <p:nvSpPr>
            <p:cNvPr id="58413" name="WordArt 46"/>
            <p:cNvSpPr>
              <a:spLocks noTextEdit="1"/>
            </p:cNvSpPr>
            <p:nvPr/>
          </p:nvSpPr>
          <p:spPr>
            <a:xfrm>
              <a:off x="4008" y="3372"/>
              <a:ext cx="288" cy="144"/>
            </a:xfrm>
            <a:prstGeom prst="rect">
              <a:avLst/>
            </a:prstGeom>
          </p:spPr>
          <p:txBody>
            <a:bodyPr wrap="none" fromWordArt="1">
              <a:prstTxWarp prst="textPlain">
                <a:avLst>
                  <a:gd name="adj" fmla="val 50000"/>
                </a:avLst>
              </a:prstTxWarp>
              <a:normAutofit fontScale="62500" lnSpcReduction="20000"/>
            </a:bodyPr>
            <a:lstStyle/>
            <a:p>
              <a:pPr algn="l"/>
              <a:r>
                <a:rPr lang="zh-CN" altLang="en-US" sz="1800" b="1">
                  <a:ln w="9525" cap="flat" cmpd="sng">
                    <a:solidFill>
                      <a:schemeClr val="tx1"/>
                    </a:solidFill>
                    <a:prstDash val="solid"/>
                    <a:round/>
                    <a:headEnd type="none" w="med" len="med"/>
                    <a:tailEnd type="none" w="med" len="med"/>
                  </a:ln>
                  <a:solidFill>
                    <a:schemeClr val="tx1"/>
                  </a:solidFill>
                  <a:latin typeface="宋体" panose="02010600030101010101" pitchFamily="2" charset="-122"/>
                  <a:ea typeface="宋体" panose="02010600030101010101" pitchFamily="2" charset="-122"/>
                </a:rPr>
                <a:t>福州</a:t>
              </a:r>
            </a:p>
          </p:txBody>
        </p:sp>
        <p:sp>
          <p:nvSpPr>
            <p:cNvPr id="58414" name="WordArt 47"/>
            <p:cNvSpPr>
              <a:spLocks noTextEdit="1"/>
            </p:cNvSpPr>
            <p:nvPr/>
          </p:nvSpPr>
          <p:spPr>
            <a:xfrm>
              <a:off x="5040" y="768"/>
              <a:ext cx="432" cy="144"/>
            </a:xfrm>
            <a:prstGeom prst="rect">
              <a:avLst/>
            </a:prstGeom>
          </p:spPr>
          <p:txBody>
            <a:bodyPr wrap="none" fromWordArt="1">
              <a:prstTxWarp prst="textPlain">
                <a:avLst>
                  <a:gd name="adj" fmla="val 50000"/>
                </a:avLst>
              </a:prstTxWarp>
              <a:normAutofit fontScale="62500" lnSpcReduction="20000"/>
            </a:bodyPr>
            <a:lstStyle/>
            <a:p>
              <a:pPr algn="l"/>
              <a:r>
                <a:rPr lang="zh-CN" altLang="en-US" sz="1800" b="1">
                  <a:ln w="9525" cap="flat" cmpd="sng">
                    <a:solidFill>
                      <a:schemeClr val="tx1"/>
                    </a:solidFill>
                    <a:prstDash val="solid"/>
                    <a:round/>
                    <a:headEnd type="none" w="med" len="med"/>
                    <a:tailEnd type="none" w="med" len="med"/>
                  </a:ln>
                  <a:solidFill>
                    <a:schemeClr val="tx1"/>
                  </a:solidFill>
                  <a:latin typeface="宋体" panose="02010600030101010101" pitchFamily="2" charset="-122"/>
                  <a:ea typeface="宋体" panose="02010600030101010101" pitchFamily="2" charset="-122"/>
                </a:rPr>
                <a:t>哈尔滨</a:t>
              </a:r>
            </a:p>
          </p:txBody>
        </p:sp>
        <p:sp>
          <p:nvSpPr>
            <p:cNvPr id="58415" name="WordArt 48"/>
            <p:cNvSpPr>
              <a:spLocks noTextEdit="1"/>
            </p:cNvSpPr>
            <p:nvPr/>
          </p:nvSpPr>
          <p:spPr>
            <a:xfrm>
              <a:off x="1668" y="2424"/>
              <a:ext cx="288" cy="144"/>
            </a:xfrm>
            <a:prstGeom prst="rect">
              <a:avLst/>
            </a:prstGeom>
          </p:spPr>
          <p:txBody>
            <a:bodyPr wrap="none" fromWordArt="1">
              <a:prstTxWarp prst="textPlain">
                <a:avLst>
                  <a:gd name="adj" fmla="val 50000"/>
                </a:avLst>
              </a:prstTxWarp>
              <a:normAutofit fontScale="62500" lnSpcReduction="20000"/>
            </a:bodyPr>
            <a:lstStyle/>
            <a:p>
              <a:pPr algn="l"/>
              <a:r>
                <a:rPr lang="zh-CN" altLang="en-US" sz="1800" b="1">
                  <a:ln w="9525" cap="flat" cmpd="sng">
                    <a:solidFill>
                      <a:schemeClr val="tx1"/>
                    </a:solidFill>
                    <a:prstDash val="solid"/>
                    <a:round/>
                    <a:headEnd type="none" w="med" len="med"/>
                    <a:tailEnd type="none" w="med" len="med"/>
                  </a:ln>
                  <a:solidFill>
                    <a:schemeClr val="tx1"/>
                  </a:solidFill>
                  <a:latin typeface="宋体" panose="02010600030101010101" pitchFamily="2" charset="-122"/>
                  <a:ea typeface="宋体" panose="02010600030101010101" pitchFamily="2" charset="-122"/>
                </a:rPr>
                <a:t>昌都</a:t>
              </a:r>
            </a:p>
          </p:txBody>
        </p:sp>
        <p:sp>
          <p:nvSpPr>
            <p:cNvPr id="58416" name="WordArt 49"/>
            <p:cNvSpPr>
              <a:spLocks noTextEdit="1"/>
            </p:cNvSpPr>
            <p:nvPr/>
          </p:nvSpPr>
          <p:spPr>
            <a:xfrm>
              <a:off x="2064" y="1680"/>
              <a:ext cx="288" cy="144"/>
            </a:xfrm>
            <a:prstGeom prst="rect">
              <a:avLst/>
            </a:prstGeom>
          </p:spPr>
          <p:txBody>
            <a:bodyPr wrap="none" fromWordArt="1">
              <a:prstTxWarp prst="textPlain">
                <a:avLst>
                  <a:gd name="adj" fmla="val 50000"/>
                </a:avLst>
              </a:prstTxWarp>
              <a:normAutofit fontScale="62500" lnSpcReduction="20000"/>
            </a:bodyPr>
            <a:lstStyle/>
            <a:p>
              <a:pPr algn="l"/>
              <a:r>
                <a:rPr lang="zh-CN" altLang="en-US" sz="1800" b="1">
                  <a:ln w="9525" cap="flat" cmpd="sng">
                    <a:solidFill>
                      <a:schemeClr val="tx1"/>
                    </a:solidFill>
                    <a:prstDash val="solid"/>
                    <a:round/>
                    <a:headEnd type="none" w="med" len="med"/>
                    <a:tailEnd type="none" w="med" len="med"/>
                  </a:ln>
                  <a:solidFill>
                    <a:schemeClr val="tx1"/>
                  </a:solidFill>
                  <a:latin typeface="宋体" panose="02010600030101010101" pitchFamily="2" charset="-122"/>
                  <a:ea typeface="宋体" panose="02010600030101010101" pitchFamily="2" charset="-122"/>
                </a:rPr>
                <a:t>西宁</a:t>
              </a:r>
            </a:p>
          </p:txBody>
        </p:sp>
        <p:sp>
          <p:nvSpPr>
            <p:cNvPr id="58417" name="AutoShape 50"/>
            <p:cNvSpPr/>
            <p:nvPr/>
          </p:nvSpPr>
          <p:spPr>
            <a:xfrm>
              <a:off x="3264" y="3024"/>
              <a:ext cx="96" cy="96"/>
            </a:xfrm>
            <a:prstGeom prst="flowChartConnector">
              <a:avLst/>
            </a:prstGeom>
            <a:solidFill>
              <a:schemeClr val="bg1"/>
            </a:solidFill>
            <a:ln w="9525" cap="flat" cmpd="sng">
              <a:solidFill>
                <a:schemeClr val="tx1"/>
              </a:solidFill>
              <a:prstDash val="solid"/>
              <a:round/>
              <a:headEnd type="none" w="med" len="med"/>
              <a:tailEnd type="none" w="med" len="med"/>
            </a:ln>
          </p:spPr>
          <p:txBody>
            <a:bodyPr wrap="none" anchor="ctr" anchorCtr="0"/>
            <a:lstStyle/>
            <a:p>
              <a:endParaRPr lang="zh-CN" altLang="en-US" dirty="0">
                <a:latin typeface="Arial" panose="020B0604020202020204" pitchFamily="34" charset="0"/>
                <a:ea typeface="宋体" panose="02010600030101010101" pitchFamily="2" charset="-122"/>
              </a:endParaRPr>
            </a:p>
          </p:txBody>
        </p:sp>
        <p:sp>
          <p:nvSpPr>
            <p:cNvPr id="58418" name="WordArt 51"/>
            <p:cNvSpPr>
              <a:spLocks noTextEdit="1"/>
            </p:cNvSpPr>
            <p:nvPr/>
          </p:nvSpPr>
          <p:spPr>
            <a:xfrm>
              <a:off x="2568" y="1500"/>
              <a:ext cx="288" cy="144"/>
            </a:xfrm>
            <a:prstGeom prst="rect">
              <a:avLst/>
            </a:prstGeom>
          </p:spPr>
          <p:txBody>
            <a:bodyPr wrap="none" fromWordArt="1">
              <a:prstTxWarp prst="textPlain">
                <a:avLst>
                  <a:gd name="adj" fmla="val 50000"/>
                </a:avLst>
              </a:prstTxWarp>
              <a:normAutofit fontScale="62500" lnSpcReduction="20000"/>
            </a:bodyPr>
            <a:lstStyle/>
            <a:p>
              <a:pPr algn="l"/>
              <a:r>
                <a:rPr lang="zh-CN" altLang="en-US" sz="1800" b="1">
                  <a:ln w="9525" cap="flat" cmpd="sng">
                    <a:solidFill>
                      <a:schemeClr val="tx1"/>
                    </a:solidFill>
                    <a:prstDash val="solid"/>
                    <a:round/>
                    <a:headEnd type="none" w="med" len="med"/>
                    <a:tailEnd type="none" w="med" len="med"/>
                  </a:ln>
                  <a:solidFill>
                    <a:schemeClr val="tx1"/>
                  </a:solidFill>
                  <a:latin typeface="宋体" panose="02010600030101010101" pitchFamily="2" charset="-122"/>
                  <a:ea typeface="宋体" panose="02010600030101010101" pitchFamily="2" charset="-122"/>
                </a:rPr>
                <a:t>银川</a:t>
              </a:r>
            </a:p>
          </p:txBody>
        </p:sp>
        <p:sp>
          <p:nvSpPr>
            <p:cNvPr id="58419" name="WordArt 52"/>
            <p:cNvSpPr>
              <a:spLocks noTextEdit="1"/>
            </p:cNvSpPr>
            <p:nvPr/>
          </p:nvSpPr>
          <p:spPr>
            <a:xfrm>
              <a:off x="3390" y="3030"/>
              <a:ext cx="288" cy="144"/>
            </a:xfrm>
            <a:prstGeom prst="rect">
              <a:avLst/>
            </a:prstGeom>
          </p:spPr>
          <p:txBody>
            <a:bodyPr wrap="none" fromWordArt="1">
              <a:prstTxWarp prst="textPlain">
                <a:avLst>
                  <a:gd name="adj" fmla="val 50000"/>
                </a:avLst>
              </a:prstTxWarp>
              <a:normAutofit fontScale="62500" lnSpcReduction="20000"/>
            </a:bodyPr>
            <a:lstStyle/>
            <a:p>
              <a:pPr algn="l"/>
              <a:r>
                <a:rPr lang="zh-CN" altLang="en-US" sz="1800" b="1">
                  <a:ln w="9525" cap="flat" cmpd="sng">
                    <a:solidFill>
                      <a:schemeClr val="tx1"/>
                    </a:solidFill>
                    <a:prstDash val="solid"/>
                    <a:round/>
                    <a:headEnd type="none" w="med" len="med"/>
                    <a:tailEnd type="none" w="med" len="med"/>
                  </a:ln>
                  <a:solidFill>
                    <a:schemeClr val="tx1"/>
                  </a:solidFill>
                  <a:latin typeface="宋体" panose="02010600030101010101" pitchFamily="2" charset="-122"/>
                  <a:ea typeface="宋体" panose="02010600030101010101" pitchFamily="2" charset="-122"/>
                </a:rPr>
                <a:t>长沙</a:t>
              </a:r>
            </a:p>
          </p:txBody>
        </p:sp>
        <p:sp>
          <p:nvSpPr>
            <p:cNvPr id="58420" name="Freeform 53"/>
            <p:cNvSpPr/>
            <p:nvPr/>
          </p:nvSpPr>
          <p:spPr>
            <a:xfrm>
              <a:off x="1236" y="2706"/>
              <a:ext cx="1236" cy="127"/>
            </a:xfrm>
            <a:custGeom>
              <a:avLst/>
              <a:gdLst/>
              <a:ahLst/>
              <a:cxnLst>
                <a:cxn ang="0">
                  <a:pos x="1260" y="0"/>
                </a:cxn>
                <a:cxn ang="0">
                  <a:pos x="1186" y="38"/>
                </a:cxn>
                <a:cxn ang="0">
                  <a:pos x="1113" y="114"/>
                </a:cxn>
                <a:cxn ang="0">
                  <a:pos x="915" y="171"/>
                </a:cxn>
                <a:cxn ang="0">
                  <a:pos x="396" y="114"/>
                </a:cxn>
                <a:cxn ang="0">
                  <a:pos x="174" y="76"/>
                </a:cxn>
                <a:cxn ang="0">
                  <a:pos x="0" y="0"/>
                </a:cxn>
              </a:cxnLst>
              <a:rect l="0" t="0" r="0" b="0"/>
              <a:pathLst>
                <a:path w="1224" h="109">
                  <a:moveTo>
                    <a:pt x="1224" y="0"/>
                  </a:moveTo>
                  <a:cubicBezTo>
                    <a:pt x="1200" y="8"/>
                    <a:pt x="1176" y="16"/>
                    <a:pt x="1152" y="24"/>
                  </a:cubicBezTo>
                  <a:cubicBezTo>
                    <a:pt x="1125" y="33"/>
                    <a:pt x="1107" y="63"/>
                    <a:pt x="1080" y="72"/>
                  </a:cubicBezTo>
                  <a:cubicBezTo>
                    <a:pt x="970" y="109"/>
                    <a:pt x="1033" y="93"/>
                    <a:pt x="888" y="108"/>
                  </a:cubicBezTo>
                  <a:cubicBezTo>
                    <a:pt x="720" y="99"/>
                    <a:pt x="552" y="87"/>
                    <a:pt x="384" y="72"/>
                  </a:cubicBezTo>
                  <a:cubicBezTo>
                    <a:pt x="312" y="65"/>
                    <a:pt x="168" y="48"/>
                    <a:pt x="168" y="48"/>
                  </a:cubicBezTo>
                  <a:cubicBezTo>
                    <a:pt x="114" y="34"/>
                    <a:pt x="55" y="0"/>
                    <a:pt x="0" y="0"/>
                  </a:cubicBezTo>
                </a:path>
              </a:pathLst>
            </a:custGeom>
            <a:noFill/>
            <a:ln w="19050" cap="flat" cmpd="sng">
              <a:solidFill>
                <a:srgbClr val="CC6600"/>
              </a:solidFill>
              <a:prstDash val="solid"/>
              <a:miter/>
              <a:headEnd type="none" w="med" len="med"/>
              <a:tailEnd type="none" w="med" len="med"/>
            </a:ln>
          </p:spPr>
          <p:txBody>
            <a:bodyPr/>
            <a:lstStyle/>
            <a:p>
              <a:endParaRPr lang="zh-CN" altLang="en-US"/>
            </a:p>
          </p:txBody>
        </p:sp>
        <p:sp>
          <p:nvSpPr>
            <p:cNvPr id="58421" name="Freeform 54"/>
            <p:cNvSpPr/>
            <p:nvPr/>
          </p:nvSpPr>
          <p:spPr>
            <a:xfrm>
              <a:off x="4092" y="3624"/>
              <a:ext cx="212" cy="468"/>
            </a:xfrm>
            <a:custGeom>
              <a:avLst/>
              <a:gdLst/>
              <a:ahLst/>
              <a:cxnLst>
                <a:cxn ang="0">
                  <a:pos x="156" y="0"/>
                </a:cxn>
                <a:cxn ang="0">
                  <a:pos x="72" y="120"/>
                </a:cxn>
                <a:cxn ang="0">
                  <a:pos x="24" y="192"/>
                </a:cxn>
                <a:cxn ang="0">
                  <a:pos x="0" y="264"/>
                </a:cxn>
                <a:cxn ang="0">
                  <a:pos x="36" y="396"/>
                </a:cxn>
                <a:cxn ang="0">
                  <a:pos x="48" y="432"/>
                </a:cxn>
                <a:cxn ang="0">
                  <a:pos x="60" y="468"/>
                </a:cxn>
                <a:cxn ang="0">
                  <a:pos x="72" y="432"/>
                </a:cxn>
                <a:cxn ang="0">
                  <a:pos x="108" y="408"/>
                </a:cxn>
                <a:cxn ang="0">
                  <a:pos x="144" y="288"/>
                </a:cxn>
                <a:cxn ang="0">
                  <a:pos x="180" y="276"/>
                </a:cxn>
                <a:cxn ang="0">
                  <a:pos x="156" y="0"/>
                </a:cxn>
              </a:cxnLst>
              <a:rect l="0" t="0" r="0" b="0"/>
              <a:pathLst>
                <a:path w="212" h="468">
                  <a:moveTo>
                    <a:pt x="156" y="0"/>
                  </a:moveTo>
                  <a:cubicBezTo>
                    <a:pt x="89" y="22"/>
                    <a:pt x="94" y="53"/>
                    <a:pt x="72" y="120"/>
                  </a:cubicBezTo>
                  <a:cubicBezTo>
                    <a:pt x="63" y="147"/>
                    <a:pt x="40" y="168"/>
                    <a:pt x="24" y="192"/>
                  </a:cubicBezTo>
                  <a:cubicBezTo>
                    <a:pt x="10" y="213"/>
                    <a:pt x="0" y="264"/>
                    <a:pt x="0" y="264"/>
                  </a:cubicBezTo>
                  <a:cubicBezTo>
                    <a:pt x="17" y="349"/>
                    <a:pt x="6" y="305"/>
                    <a:pt x="36" y="396"/>
                  </a:cubicBezTo>
                  <a:cubicBezTo>
                    <a:pt x="40" y="408"/>
                    <a:pt x="44" y="420"/>
                    <a:pt x="48" y="432"/>
                  </a:cubicBezTo>
                  <a:cubicBezTo>
                    <a:pt x="52" y="444"/>
                    <a:pt x="60" y="468"/>
                    <a:pt x="60" y="468"/>
                  </a:cubicBezTo>
                  <a:cubicBezTo>
                    <a:pt x="64" y="456"/>
                    <a:pt x="64" y="442"/>
                    <a:pt x="72" y="432"/>
                  </a:cubicBezTo>
                  <a:cubicBezTo>
                    <a:pt x="81" y="421"/>
                    <a:pt x="100" y="420"/>
                    <a:pt x="108" y="408"/>
                  </a:cubicBezTo>
                  <a:cubicBezTo>
                    <a:pt x="130" y="373"/>
                    <a:pt x="118" y="321"/>
                    <a:pt x="144" y="288"/>
                  </a:cubicBezTo>
                  <a:cubicBezTo>
                    <a:pt x="152" y="278"/>
                    <a:pt x="168" y="280"/>
                    <a:pt x="180" y="276"/>
                  </a:cubicBezTo>
                  <a:cubicBezTo>
                    <a:pt x="188" y="180"/>
                    <a:pt x="212" y="84"/>
                    <a:pt x="156" y="0"/>
                  </a:cubicBezTo>
                  <a:close/>
                </a:path>
              </a:pathLst>
            </a:custGeom>
            <a:solidFill>
              <a:srgbClr val="A1F9D1"/>
            </a:solidFill>
            <a:ln w="9525" cap="flat" cmpd="sng">
              <a:solidFill>
                <a:srgbClr val="A1F9D1"/>
              </a:solidFill>
              <a:prstDash val="solid"/>
              <a:miter/>
              <a:headEnd type="none" w="med" len="med"/>
              <a:tailEnd type="none" w="med" len="med"/>
            </a:ln>
          </p:spPr>
          <p:txBody>
            <a:bodyPr/>
            <a:lstStyle/>
            <a:p>
              <a:endParaRPr lang="zh-CN" altLang="en-US"/>
            </a:p>
          </p:txBody>
        </p:sp>
        <p:sp>
          <p:nvSpPr>
            <p:cNvPr id="58422" name="Freeform 55"/>
            <p:cNvSpPr/>
            <p:nvPr/>
          </p:nvSpPr>
          <p:spPr>
            <a:xfrm>
              <a:off x="2706" y="4128"/>
              <a:ext cx="294" cy="185"/>
            </a:xfrm>
            <a:custGeom>
              <a:avLst/>
              <a:gdLst/>
              <a:ahLst/>
              <a:cxnLst>
                <a:cxn ang="0">
                  <a:pos x="30" y="87"/>
                </a:cxn>
                <a:cxn ang="0">
                  <a:pos x="138" y="117"/>
                </a:cxn>
                <a:cxn ang="0">
                  <a:pos x="186" y="110"/>
                </a:cxn>
                <a:cxn ang="0">
                  <a:pos x="258" y="87"/>
                </a:cxn>
                <a:cxn ang="0">
                  <a:pos x="282" y="51"/>
                </a:cxn>
                <a:cxn ang="0">
                  <a:pos x="294" y="33"/>
                </a:cxn>
                <a:cxn ang="0">
                  <a:pos x="162" y="14"/>
                </a:cxn>
                <a:cxn ang="0">
                  <a:pos x="42" y="44"/>
                </a:cxn>
                <a:cxn ang="0">
                  <a:pos x="30" y="87"/>
                </a:cxn>
              </a:cxnLst>
              <a:rect l="0" t="0" r="0" b="0"/>
              <a:pathLst>
                <a:path w="294" h="233">
                  <a:moveTo>
                    <a:pt x="30" y="173"/>
                  </a:moveTo>
                  <a:cubicBezTo>
                    <a:pt x="113" y="228"/>
                    <a:pt x="75" y="212"/>
                    <a:pt x="138" y="233"/>
                  </a:cubicBezTo>
                  <a:cubicBezTo>
                    <a:pt x="154" y="229"/>
                    <a:pt x="171" y="228"/>
                    <a:pt x="186" y="221"/>
                  </a:cubicBezTo>
                  <a:cubicBezTo>
                    <a:pt x="212" y="208"/>
                    <a:pt x="258" y="173"/>
                    <a:pt x="258" y="173"/>
                  </a:cubicBezTo>
                  <a:cubicBezTo>
                    <a:pt x="266" y="149"/>
                    <a:pt x="274" y="125"/>
                    <a:pt x="282" y="101"/>
                  </a:cubicBezTo>
                  <a:cubicBezTo>
                    <a:pt x="286" y="89"/>
                    <a:pt x="294" y="65"/>
                    <a:pt x="294" y="65"/>
                  </a:cubicBezTo>
                  <a:cubicBezTo>
                    <a:pt x="250" y="0"/>
                    <a:pt x="241" y="16"/>
                    <a:pt x="162" y="29"/>
                  </a:cubicBezTo>
                  <a:cubicBezTo>
                    <a:pt x="123" y="55"/>
                    <a:pt x="84" y="68"/>
                    <a:pt x="42" y="89"/>
                  </a:cubicBezTo>
                  <a:cubicBezTo>
                    <a:pt x="16" y="166"/>
                    <a:pt x="0" y="143"/>
                    <a:pt x="30" y="173"/>
                  </a:cubicBezTo>
                  <a:close/>
                </a:path>
              </a:pathLst>
            </a:custGeom>
            <a:solidFill>
              <a:srgbClr val="A1F9D1"/>
            </a:solidFill>
            <a:ln w="9525" cap="flat" cmpd="sng">
              <a:solidFill>
                <a:srgbClr val="A1F9D1"/>
              </a:solidFill>
              <a:prstDash val="solid"/>
              <a:miter/>
              <a:headEnd type="none" w="med" len="med"/>
              <a:tailEnd type="none" w="med" len="med"/>
            </a:ln>
          </p:spPr>
          <p:txBody>
            <a:bodyPr/>
            <a:lstStyle/>
            <a:p>
              <a:endParaRPr lang="zh-CN" altLang="en-US"/>
            </a:p>
          </p:txBody>
        </p:sp>
        <p:sp>
          <p:nvSpPr>
            <p:cNvPr id="58423" name="Freeform 56"/>
            <p:cNvSpPr/>
            <p:nvPr/>
          </p:nvSpPr>
          <p:spPr>
            <a:xfrm>
              <a:off x="4639" y="1800"/>
              <a:ext cx="98" cy="96"/>
            </a:xfrm>
            <a:custGeom>
              <a:avLst/>
              <a:gdLst/>
              <a:ahLst/>
              <a:cxnLst>
                <a:cxn ang="0">
                  <a:pos x="89" y="84"/>
                </a:cxn>
                <a:cxn ang="0">
                  <a:pos x="53" y="96"/>
                </a:cxn>
                <a:cxn ang="0">
                  <a:pos x="29" y="12"/>
                </a:cxn>
                <a:cxn ang="0">
                  <a:pos x="65" y="0"/>
                </a:cxn>
                <a:cxn ang="0">
                  <a:pos x="89" y="84"/>
                </a:cxn>
              </a:cxnLst>
              <a:rect l="0" t="0" r="0" b="0"/>
              <a:pathLst>
                <a:path w="98" h="96">
                  <a:moveTo>
                    <a:pt x="89" y="84"/>
                  </a:moveTo>
                  <a:cubicBezTo>
                    <a:pt x="77" y="88"/>
                    <a:pt x="66" y="96"/>
                    <a:pt x="53" y="96"/>
                  </a:cubicBezTo>
                  <a:cubicBezTo>
                    <a:pt x="0" y="96"/>
                    <a:pt x="2" y="59"/>
                    <a:pt x="29" y="12"/>
                  </a:cubicBezTo>
                  <a:cubicBezTo>
                    <a:pt x="35" y="1"/>
                    <a:pt x="53" y="4"/>
                    <a:pt x="65" y="0"/>
                  </a:cubicBezTo>
                  <a:cubicBezTo>
                    <a:pt x="98" y="49"/>
                    <a:pt x="89" y="22"/>
                    <a:pt x="89" y="84"/>
                  </a:cubicBezTo>
                  <a:close/>
                </a:path>
              </a:pathLst>
            </a:custGeom>
            <a:solidFill>
              <a:srgbClr val="FFFF66"/>
            </a:solidFill>
            <a:ln w="9525" cap="flat" cmpd="sng">
              <a:solidFill>
                <a:srgbClr val="FFFF66"/>
              </a:solidFill>
              <a:prstDash val="solid"/>
              <a:miter/>
              <a:headEnd type="none" w="med" len="med"/>
              <a:tailEnd type="none" w="med" len="med"/>
            </a:ln>
          </p:spPr>
          <p:txBody>
            <a:bodyPr/>
            <a:lstStyle/>
            <a:p>
              <a:endParaRPr lang="zh-CN" altLang="en-US"/>
            </a:p>
          </p:txBody>
        </p:sp>
        <p:sp>
          <p:nvSpPr>
            <p:cNvPr id="58424" name="Freeform 57"/>
            <p:cNvSpPr/>
            <p:nvPr/>
          </p:nvSpPr>
          <p:spPr>
            <a:xfrm>
              <a:off x="2939" y="3993"/>
              <a:ext cx="97" cy="141"/>
            </a:xfrm>
            <a:custGeom>
              <a:avLst/>
              <a:gdLst/>
              <a:ahLst/>
              <a:cxnLst>
                <a:cxn ang="0">
                  <a:pos x="25" y="27"/>
                </a:cxn>
                <a:cxn ang="0">
                  <a:pos x="49" y="141"/>
                </a:cxn>
                <a:cxn ang="0">
                  <a:pos x="67" y="135"/>
                </a:cxn>
                <a:cxn ang="0">
                  <a:pos x="73" y="93"/>
                </a:cxn>
                <a:cxn ang="0">
                  <a:pos x="97" y="39"/>
                </a:cxn>
                <a:cxn ang="0">
                  <a:pos x="25" y="27"/>
                </a:cxn>
              </a:cxnLst>
              <a:rect l="0" t="0" r="0" b="0"/>
              <a:pathLst>
                <a:path w="97" h="141">
                  <a:moveTo>
                    <a:pt x="25" y="27"/>
                  </a:moveTo>
                  <a:cubicBezTo>
                    <a:pt x="12" y="67"/>
                    <a:pt x="0" y="125"/>
                    <a:pt x="49" y="141"/>
                  </a:cubicBezTo>
                  <a:cubicBezTo>
                    <a:pt x="55" y="139"/>
                    <a:pt x="64" y="141"/>
                    <a:pt x="67" y="135"/>
                  </a:cubicBezTo>
                  <a:cubicBezTo>
                    <a:pt x="73" y="122"/>
                    <a:pt x="70" y="107"/>
                    <a:pt x="73" y="93"/>
                  </a:cubicBezTo>
                  <a:cubicBezTo>
                    <a:pt x="77" y="73"/>
                    <a:pt x="91" y="58"/>
                    <a:pt x="97" y="39"/>
                  </a:cubicBezTo>
                  <a:cubicBezTo>
                    <a:pt x="84" y="0"/>
                    <a:pt x="97" y="20"/>
                    <a:pt x="25" y="27"/>
                  </a:cubicBezTo>
                  <a:close/>
                </a:path>
              </a:pathLst>
            </a:custGeom>
            <a:solidFill>
              <a:srgbClr val="A1F9D1"/>
            </a:solidFill>
            <a:ln w="9525">
              <a:noFill/>
            </a:ln>
          </p:spPr>
          <p:txBody>
            <a:bodyPr/>
            <a:lstStyle/>
            <a:p>
              <a:endParaRPr lang="zh-CN" altLang="en-US"/>
            </a:p>
          </p:txBody>
        </p:sp>
        <p:sp>
          <p:nvSpPr>
            <p:cNvPr id="58425" name="Freeform 58"/>
            <p:cNvSpPr/>
            <p:nvPr/>
          </p:nvSpPr>
          <p:spPr>
            <a:xfrm>
              <a:off x="240" y="1584"/>
              <a:ext cx="912" cy="1131"/>
            </a:xfrm>
            <a:custGeom>
              <a:avLst/>
              <a:gdLst/>
              <a:ahLst/>
              <a:cxnLst>
                <a:cxn ang="0">
                  <a:pos x="0" y="0"/>
                </a:cxn>
                <a:cxn ang="0">
                  <a:pos x="60" y="108"/>
                </a:cxn>
                <a:cxn ang="0">
                  <a:pos x="84" y="384"/>
                </a:cxn>
                <a:cxn ang="0">
                  <a:pos x="96" y="432"/>
                </a:cxn>
                <a:cxn ang="0">
                  <a:pos x="120" y="504"/>
                </a:cxn>
                <a:cxn ang="0">
                  <a:pos x="120" y="720"/>
                </a:cxn>
                <a:cxn ang="0">
                  <a:pos x="156" y="792"/>
                </a:cxn>
                <a:cxn ang="0">
                  <a:pos x="180" y="864"/>
                </a:cxn>
                <a:cxn ang="0">
                  <a:pos x="216" y="876"/>
                </a:cxn>
                <a:cxn ang="0">
                  <a:pos x="288" y="924"/>
                </a:cxn>
                <a:cxn ang="0">
                  <a:pos x="324" y="936"/>
                </a:cxn>
                <a:cxn ang="0">
                  <a:pos x="432" y="996"/>
                </a:cxn>
                <a:cxn ang="0">
                  <a:pos x="612" y="1068"/>
                </a:cxn>
                <a:cxn ang="0">
                  <a:pos x="720" y="1128"/>
                </a:cxn>
                <a:cxn ang="0">
                  <a:pos x="912" y="1128"/>
                </a:cxn>
              </a:cxnLst>
              <a:rect l="0" t="0" r="0" b="0"/>
              <a:pathLst>
                <a:path w="912" h="1131">
                  <a:moveTo>
                    <a:pt x="0" y="0"/>
                  </a:moveTo>
                  <a:cubicBezTo>
                    <a:pt x="55" y="83"/>
                    <a:pt x="39" y="45"/>
                    <a:pt x="60" y="108"/>
                  </a:cubicBezTo>
                  <a:cubicBezTo>
                    <a:pt x="80" y="504"/>
                    <a:pt x="46" y="249"/>
                    <a:pt x="84" y="384"/>
                  </a:cubicBezTo>
                  <a:cubicBezTo>
                    <a:pt x="89" y="400"/>
                    <a:pt x="91" y="416"/>
                    <a:pt x="96" y="432"/>
                  </a:cubicBezTo>
                  <a:cubicBezTo>
                    <a:pt x="103" y="456"/>
                    <a:pt x="120" y="504"/>
                    <a:pt x="120" y="504"/>
                  </a:cubicBezTo>
                  <a:cubicBezTo>
                    <a:pt x="108" y="622"/>
                    <a:pt x="100" y="612"/>
                    <a:pt x="120" y="720"/>
                  </a:cubicBezTo>
                  <a:cubicBezTo>
                    <a:pt x="130" y="776"/>
                    <a:pt x="132" y="739"/>
                    <a:pt x="156" y="792"/>
                  </a:cubicBezTo>
                  <a:cubicBezTo>
                    <a:pt x="166" y="815"/>
                    <a:pt x="172" y="840"/>
                    <a:pt x="180" y="864"/>
                  </a:cubicBezTo>
                  <a:cubicBezTo>
                    <a:pt x="184" y="876"/>
                    <a:pt x="205" y="870"/>
                    <a:pt x="216" y="876"/>
                  </a:cubicBezTo>
                  <a:cubicBezTo>
                    <a:pt x="241" y="890"/>
                    <a:pt x="261" y="915"/>
                    <a:pt x="288" y="924"/>
                  </a:cubicBezTo>
                  <a:cubicBezTo>
                    <a:pt x="300" y="928"/>
                    <a:pt x="313" y="930"/>
                    <a:pt x="324" y="936"/>
                  </a:cubicBezTo>
                  <a:cubicBezTo>
                    <a:pt x="360" y="954"/>
                    <a:pt x="395" y="980"/>
                    <a:pt x="432" y="996"/>
                  </a:cubicBezTo>
                  <a:cubicBezTo>
                    <a:pt x="493" y="1023"/>
                    <a:pt x="554" y="1036"/>
                    <a:pt x="612" y="1068"/>
                  </a:cubicBezTo>
                  <a:cubicBezTo>
                    <a:pt x="632" y="1079"/>
                    <a:pt x="684" y="1126"/>
                    <a:pt x="720" y="1128"/>
                  </a:cubicBezTo>
                  <a:cubicBezTo>
                    <a:pt x="784" y="1131"/>
                    <a:pt x="848" y="1128"/>
                    <a:pt x="912" y="1128"/>
                  </a:cubicBezTo>
                </a:path>
              </a:pathLst>
            </a:custGeom>
            <a:noFill/>
            <a:ln w="19050" cap="flat" cmpd="sng">
              <a:solidFill>
                <a:srgbClr val="CC6600"/>
              </a:solidFill>
              <a:prstDash val="solid"/>
              <a:miter/>
              <a:headEnd type="none" w="med" len="med"/>
              <a:tailEnd type="none" w="med" len="med"/>
            </a:ln>
          </p:spPr>
          <p:txBody>
            <a:bodyPr/>
            <a:lstStyle/>
            <a:p>
              <a:endParaRPr lang="zh-CN" altLang="en-US"/>
            </a:p>
          </p:txBody>
        </p:sp>
        <p:sp>
          <p:nvSpPr>
            <p:cNvPr id="58426" name="WordArt 59"/>
            <p:cNvSpPr>
              <a:spLocks noTextEdit="1"/>
            </p:cNvSpPr>
            <p:nvPr/>
          </p:nvSpPr>
          <p:spPr>
            <a:xfrm>
              <a:off x="1290" y="1770"/>
              <a:ext cx="432" cy="144"/>
            </a:xfrm>
            <a:prstGeom prst="rect">
              <a:avLst/>
            </a:prstGeom>
          </p:spPr>
          <p:txBody>
            <a:bodyPr wrap="none" fromWordArt="1">
              <a:prstTxWarp prst="textPlain">
                <a:avLst>
                  <a:gd name="adj" fmla="val 50000"/>
                </a:avLst>
              </a:prstTxWarp>
              <a:normAutofit fontScale="62500" lnSpcReduction="20000"/>
            </a:bodyPr>
            <a:lstStyle/>
            <a:p>
              <a:pPr algn="l"/>
              <a:r>
                <a:rPr lang="zh-CN" altLang="en-US" sz="1800" b="1">
                  <a:ln w="9525" cap="flat" cmpd="sng">
                    <a:solidFill>
                      <a:schemeClr val="tx1"/>
                    </a:solidFill>
                    <a:prstDash val="solid"/>
                    <a:round/>
                    <a:headEnd type="none" w="med" len="med"/>
                    <a:tailEnd type="none" w="med" len="med"/>
                  </a:ln>
                  <a:solidFill>
                    <a:schemeClr val="tx1"/>
                  </a:solidFill>
                  <a:latin typeface="宋体" panose="02010600030101010101" pitchFamily="2" charset="-122"/>
                  <a:ea typeface="宋体" panose="02010600030101010101" pitchFamily="2" charset="-122"/>
                </a:rPr>
                <a:t>格尔木</a:t>
              </a:r>
            </a:p>
          </p:txBody>
        </p:sp>
        <p:sp>
          <p:nvSpPr>
            <p:cNvPr id="58427" name="Freeform 60"/>
            <p:cNvSpPr/>
            <p:nvPr/>
          </p:nvSpPr>
          <p:spPr>
            <a:xfrm>
              <a:off x="1308" y="960"/>
              <a:ext cx="180" cy="72"/>
            </a:xfrm>
            <a:custGeom>
              <a:avLst/>
              <a:gdLst/>
              <a:ahLst/>
              <a:cxnLst>
                <a:cxn ang="0">
                  <a:pos x="96" y="0"/>
                </a:cxn>
                <a:cxn ang="0">
                  <a:pos x="120" y="36"/>
                </a:cxn>
                <a:cxn ang="0">
                  <a:pos x="120" y="72"/>
                </a:cxn>
                <a:cxn ang="0">
                  <a:pos x="0" y="72"/>
                </a:cxn>
              </a:cxnLst>
              <a:rect l="0" t="0" r="0" b="0"/>
              <a:pathLst>
                <a:path w="180" h="72">
                  <a:moveTo>
                    <a:pt x="96" y="0"/>
                  </a:moveTo>
                  <a:cubicBezTo>
                    <a:pt x="104" y="12"/>
                    <a:pt x="110" y="26"/>
                    <a:pt x="120" y="36"/>
                  </a:cubicBezTo>
                  <a:cubicBezTo>
                    <a:pt x="155" y="71"/>
                    <a:pt x="180" y="52"/>
                    <a:pt x="120" y="72"/>
                  </a:cubicBezTo>
                  <a:cubicBezTo>
                    <a:pt x="29" y="54"/>
                    <a:pt x="81" y="72"/>
                    <a:pt x="0" y="72"/>
                  </a:cubicBezTo>
                </a:path>
              </a:pathLst>
            </a:custGeom>
            <a:noFill/>
            <a:ln w="28575" cap="flat" cmpd="sng">
              <a:solidFill>
                <a:srgbClr val="CC6600"/>
              </a:solidFill>
              <a:prstDash val="solid"/>
              <a:miter/>
              <a:headEnd type="none" w="med" len="med"/>
              <a:tailEnd type="none" w="med" len="med"/>
            </a:ln>
          </p:spPr>
          <p:txBody>
            <a:bodyPr/>
            <a:lstStyle/>
            <a:p>
              <a:endParaRPr lang="zh-CN" altLang="en-US"/>
            </a:p>
          </p:txBody>
        </p:sp>
        <p:sp>
          <p:nvSpPr>
            <p:cNvPr id="58428" name="WordArt 61"/>
            <p:cNvSpPr>
              <a:spLocks noTextEdit="1"/>
            </p:cNvSpPr>
            <p:nvPr/>
          </p:nvSpPr>
          <p:spPr>
            <a:xfrm>
              <a:off x="337" y="1728"/>
              <a:ext cx="288" cy="144"/>
            </a:xfrm>
            <a:prstGeom prst="rect">
              <a:avLst/>
            </a:prstGeom>
          </p:spPr>
          <p:txBody>
            <a:bodyPr wrap="none" fromWordArt="1">
              <a:prstTxWarp prst="textPlain">
                <a:avLst>
                  <a:gd name="adj" fmla="val 50000"/>
                </a:avLst>
              </a:prstTxWarp>
              <a:normAutofit fontScale="62500" lnSpcReduction="20000"/>
            </a:bodyPr>
            <a:lstStyle/>
            <a:p>
              <a:pPr algn="l"/>
              <a:r>
                <a:rPr lang="zh-CN" altLang="en-US" sz="1800" b="1">
                  <a:ln w="9525" cap="flat" cmpd="sng">
                    <a:solidFill>
                      <a:schemeClr val="tx1"/>
                    </a:solidFill>
                    <a:prstDash val="solid"/>
                    <a:round/>
                    <a:headEnd type="none" w="med" len="med"/>
                    <a:tailEnd type="none" w="med" len="med"/>
                  </a:ln>
                  <a:solidFill>
                    <a:schemeClr val="tx1"/>
                  </a:solidFill>
                  <a:latin typeface="宋体" panose="02010600030101010101" pitchFamily="2" charset="-122"/>
                  <a:ea typeface="宋体" panose="02010600030101010101" pitchFamily="2" charset="-122"/>
                </a:rPr>
                <a:t>叶城</a:t>
              </a:r>
            </a:p>
          </p:txBody>
        </p:sp>
        <p:sp>
          <p:nvSpPr>
            <p:cNvPr id="58429" name="WordArt 62"/>
            <p:cNvSpPr>
              <a:spLocks noTextEdit="1"/>
            </p:cNvSpPr>
            <p:nvPr/>
          </p:nvSpPr>
          <p:spPr>
            <a:xfrm>
              <a:off x="528" y="2352"/>
              <a:ext cx="288" cy="144"/>
            </a:xfrm>
            <a:prstGeom prst="rect">
              <a:avLst/>
            </a:prstGeom>
          </p:spPr>
          <p:txBody>
            <a:bodyPr wrap="none" fromWordArt="1">
              <a:prstTxWarp prst="textPlain">
                <a:avLst>
                  <a:gd name="adj" fmla="val 50000"/>
                </a:avLst>
              </a:prstTxWarp>
              <a:normAutofit fontScale="62500" lnSpcReduction="20000"/>
            </a:bodyPr>
            <a:lstStyle/>
            <a:p>
              <a:pPr algn="l"/>
              <a:r>
                <a:rPr lang="zh-CN" altLang="en-US" sz="1800" b="1">
                  <a:ln w="9525" cap="flat" cmpd="sng">
                    <a:solidFill>
                      <a:schemeClr val="tx1"/>
                    </a:solidFill>
                    <a:prstDash val="solid"/>
                    <a:round/>
                    <a:headEnd type="none" w="med" len="med"/>
                    <a:tailEnd type="none" w="med" len="med"/>
                  </a:ln>
                  <a:solidFill>
                    <a:schemeClr val="tx1"/>
                  </a:solidFill>
                  <a:latin typeface="宋体" panose="02010600030101010101" pitchFamily="2" charset="-122"/>
                  <a:ea typeface="宋体" panose="02010600030101010101" pitchFamily="2" charset="-122"/>
                </a:rPr>
                <a:t>噶尔</a:t>
              </a:r>
            </a:p>
          </p:txBody>
        </p:sp>
        <p:sp>
          <p:nvSpPr>
            <p:cNvPr id="58430" name="Freeform 63"/>
            <p:cNvSpPr/>
            <p:nvPr/>
          </p:nvSpPr>
          <p:spPr>
            <a:xfrm rot="667386">
              <a:off x="118" y="1460"/>
              <a:ext cx="98" cy="175"/>
            </a:xfrm>
            <a:custGeom>
              <a:avLst/>
              <a:gdLst/>
              <a:ahLst/>
              <a:cxnLst>
                <a:cxn ang="0">
                  <a:pos x="90" y="0"/>
                </a:cxn>
                <a:cxn ang="0">
                  <a:pos x="85" y="76"/>
                </a:cxn>
                <a:cxn ang="0">
                  <a:pos x="69" y="93"/>
                </a:cxn>
                <a:cxn ang="0">
                  <a:pos x="21" y="195"/>
                </a:cxn>
                <a:cxn ang="0">
                  <a:pos x="0" y="220"/>
                </a:cxn>
              </a:cxnLst>
              <a:rect l="0" t="0" r="0" b="0"/>
              <a:pathLst>
                <a:path w="102" h="156">
                  <a:moveTo>
                    <a:pt x="102" y="0"/>
                  </a:moveTo>
                  <a:cubicBezTo>
                    <a:pt x="100" y="18"/>
                    <a:pt x="102" y="37"/>
                    <a:pt x="96" y="54"/>
                  </a:cubicBezTo>
                  <a:cubicBezTo>
                    <a:pt x="94" y="61"/>
                    <a:pt x="83" y="61"/>
                    <a:pt x="78" y="66"/>
                  </a:cubicBezTo>
                  <a:cubicBezTo>
                    <a:pt x="58" y="86"/>
                    <a:pt x="39" y="115"/>
                    <a:pt x="24" y="138"/>
                  </a:cubicBezTo>
                  <a:cubicBezTo>
                    <a:pt x="18" y="146"/>
                    <a:pt x="7" y="149"/>
                    <a:pt x="0" y="156"/>
                  </a:cubicBezTo>
                </a:path>
              </a:pathLst>
            </a:custGeom>
            <a:noFill/>
            <a:ln w="9525" cap="flat" cmpd="sng">
              <a:solidFill>
                <a:srgbClr val="CC6600"/>
              </a:solidFill>
              <a:prstDash val="solid"/>
              <a:miter/>
              <a:headEnd type="none" w="med" len="med"/>
              <a:tailEnd type="none" w="med" len="med"/>
            </a:ln>
          </p:spPr>
          <p:txBody>
            <a:bodyPr/>
            <a:lstStyle/>
            <a:p>
              <a:endParaRPr lang="zh-CN" altLang="en-US"/>
            </a:p>
          </p:txBody>
        </p:sp>
        <p:sp>
          <p:nvSpPr>
            <p:cNvPr id="58431" name="Freeform 64"/>
            <p:cNvSpPr/>
            <p:nvPr/>
          </p:nvSpPr>
          <p:spPr>
            <a:xfrm>
              <a:off x="1038" y="2730"/>
              <a:ext cx="138" cy="264"/>
            </a:xfrm>
            <a:custGeom>
              <a:avLst/>
              <a:gdLst/>
              <a:ahLst/>
              <a:cxnLst>
                <a:cxn ang="0">
                  <a:pos x="0" y="264"/>
                </a:cxn>
                <a:cxn ang="0">
                  <a:pos x="72" y="132"/>
                </a:cxn>
                <a:cxn ang="0">
                  <a:pos x="108" y="36"/>
                </a:cxn>
                <a:cxn ang="0">
                  <a:pos x="120" y="18"/>
                </a:cxn>
                <a:cxn ang="0">
                  <a:pos x="138" y="0"/>
                </a:cxn>
              </a:cxnLst>
              <a:rect l="0" t="0" r="0" b="0"/>
              <a:pathLst>
                <a:path w="138" h="264">
                  <a:moveTo>
                    <a:pt x="0" y="264"/>
                  </a:moveTo>
                  <a:cubicBezTo>
                    <a:pt x="16" y="215"/>
                    <a:pt x="41" y="174"/>
                    <a:pt x="72" y="132"/>
                  </a:cubicBezTo>
                  <a:cubicBezTo>
                    <a:pt x="80" y="99"/>
                    <a:pt x="79" y="55"/>
                    <a:pt x="108" y="36"/>
                  </a:cubicBezTo>
                  <a:cubicBezTo>
                    <a:pt x="112" y="30"/>
                    <a:pt x="115" y="24"/>
                    <a:pt x="120" y="18"/>
                  </a:cubicBezTo>
                  <a:cubicBezTo>
                    <a:pt x="125" y="11"/>
                    <a:pt x="138" y="0"/>
                    <a:pt x="138" y="0"/>
                  </a:cubicBezTo>
                </a:path>
              </a:pathLst>
            </a:custGeom>
            <a:noFill/>
            <a:ln w="9525" cap="flat" cmpd="sng">
              <a:solidFill>
                <a:srgbClr val="CC6600"/>
              </a:solidFill>
              <a:prstDash val="solid"/>
              <a:miter/>
              <a:headEnd type="none" w="med" len="med"/>
              <a:tailEnd type="none" w="med" len="med"/>
            </a:ln>
          </p:spPr>
          <p:txBody>
            <a:bodyPr/>
            <a:lstStyle/>
            <a:p>
              <a:endParaRPr lang="zh-CN" altLang="en-US"/>
            </a:p>
          </p:txBody>
        </p:sp>
        <p:sp>
          <p:nvSpPr>
            <p:cNvPr id="58432" name="Freeform 65"/>
            <p:cNvSpPr/>
            <p:nvPr/>
          </p:nvSpPr>
          <p:spPr>
            <a:xfrm>
              <a:off x="1200" y="2736"/>
              <a:ext cx="438" cy="300"/>
            </a:xfrm>
            <a:custGeom>
              <a:avLst/>
              <a:gdLst/>
              <a:ahLst/>
              <a:cxnLst>
                <a:cxn ang="0">
                  <a:pos x="434" y="325"/>
                </a:cxn>
                <a:cxn ang="0">
                  <a:pos x="410" y="319"/>
                </a:cxn>
                <a:cxn ang="0">
                  <a:pos x="404" y="284"/>
                </a:cxn>
                <a:cxn ang="0">
                  <a:pos x="317" y="278"/>
                </a:cxn>
                <a:cxn ang="0">
                  <a:pos x="281" y="224"/>
                </a:cxn>
                <a:cxn ang="0">
                  <a:pos x="269" y="169"/>
                </a:cxn>
                <a:cxn ang="0">
                  <a:pos x="203" y="142"/>
                </a:cxn>
                <a:cxn ang="0">
                  <a:pos x="143" y="102"/>
                </a:cxn>
                <a:cxn ang="0">
                  <a:pos x="50" y="87"/>
                </a:cxn>
                <a:cxn ang="0">
                  <a:pos x="8" y="33"/>
                </a:cxn>
                <a:cxn ang="0">
                  <a:pos x="8" y="0"/>
                </a:cxn>
              </a:cxnLst>
              <a:rect l="0" t="0" r="0" b="0"/>
              <a:pathLst>
                <a:path w="440" h="288">
                  <a:moveTo>
                    <a:pt x="440" y="288"/>
                  </a:moveTo>
                  <a:cubicBezTo>
                    <a:pt x="432" y="286"/>
                    <a:pt x="421" y="288"/>
                    <a:pt x="416" y="282"/>
                  </a:cubicBezTo>
                  <a:cubicBezTo>
                    <a:pt x="409" y="274"/>
                    <a:pt x="420" y="256"/>
                    <a:pt x="410" y="252"/>
                  </a:cubicBezTo>
                  <a:cubicBezTo>
                    <a:pt x="382" y="241"/>
                    <a:pt x="350" y="248"/>
                    <a:pt x="320" y="246"/>
                  </a:cubicBezTo>
                  <a:cubicBezTo>
                    <a:pt x="308" y="163"/>
                    <a:pt x="331" y="229"/>
                    <a:pt x="284" y="198"/>
                  </a:cubicBezTo>
                  <a:cubicBezTo>
                    <a:pt x="270" y="189"/>
                    <a:pt x="285" y="160"/>
                    <a:pt x="272" y="150"/>
                  </a:cubicBezTo>
                  <a:cubicBezTo>
                    <a:pt x="253" y="136"/>
                    <a:pt x="227" y="136"/>
                    <a:pt x="206" y="126"/>
                  </a:cubicBezTo>
                  <a:cubicBezTo>
                    <a:pt x="185" y="116"/>
                    <a:pt x="168" y="97"/>
                    <a:pt x="146" y="90"/>
                  </a:cubicBezTo>
                  <a:cubicBezTo>
                    <a:pt x="115" y="81"/>
                    <a:pt x="50" y="78"/>
                    <a:pt x="50" y="78"/>
                  </a:cubicBezTo>
                  <a:cubicBezTo>
                    <a:pt x="41" y="40"/>
                    <a:pt x="51" y="59"/>
                    <a:pt x="8" y="30"/>
                  </a:cubicBezTo>
                  <a:cubicBezTo>
                    <a:pt x="0" y="24"/>
                    <a:pt x="8" y="10"/>
                    <a:pt x="8" y="0"/>
                  </a:cubicBezTo>
                </a:path>
              </a:pathLst>
            </a:custGeom>
            <a:noFill/>
            <a:ln w="9525" cap="flat" cmpd="sng">
              <a:solidFill>
                <a:srgbClr val="CC6600"/>
              </a:solidFill>
              <a:prstDash val="solid"/>
              <a:miter/>
              <a:headEnd type="none" w="med" len="med"/>
              <a:tailEnd type="none" w="med" len="med"/>
            </a:ln>
          </p:spPr>
          <p:txBody>
            <a:bodyPr/>
            <a:lstStyle/>
            <a:p>
              <a:endParaRPr lang="zh-CN" altLang="en-US"/>
            </a:p>
          </p:txBody>
        </p:sp>
        <p:sp>
          <p:nvSpPr>
            <p:cNvPr id="58433" name="Freeform 66"/>
            <p:cNvSpPr/>
            <p:nvPr/>
          </p:nvSpPr>
          <p:spPr>
            <a:xfrm>
              <a:off x="2133" y="3808"/>
              <a:ext cx="14" cy="6"/>
            </a:xfrm>
            <a:custGeom>
              <a:avLst/>
              <a:gdLst/>
              <a:ahLst/>
              <a:cxnLst>
                <a:cxn ang="0">
                  <a:pos x="0" y="4"/>
                </a:cxn>
                <a:cxn ang="0">
                  <a:pos x="0" y="4"/>
                </a:cxn>
              </a:cxnLst>
              <a:rect l="0" t="0" r="0" b="0"/>
              <a:pathLst>
                <a:path w="14" h="6">
                  <a:moveTo>
                    <a:pt x="0" y="4"/>
                  </a:moveTo>
                  <a:cubicBezTo>
                    <a:pt x="10" y="0"/>
                    <a:pt x="14" y="6"/>
                    <a:pt x="0" y="4"/>
                  </a:cubicBezTo>
                  <a:close/>
                </a:path>
              </a:pathLst>
            </a:custGeom>
            <a:solidFill>
              <a:srgbClr val="FFFF00"/>
            </a:solidFill>
            <a:ln w="9525" cap="flat" cmpd="sng">
              <a:solidFill>
                <a:srgbClr val="FFFF00"/>
              </a:solidFill>
              <a:prstDash val="solid"/>
              <a:miter/>
              <a:headEnd type="none" w="med" len="med"/>
              <a:tailEnd type="none" w="med" len="med"/>
            </a:ln>
          </p:spPr>
          <p:txBody>
            <a:bodyPr/>
            <a:lstStyle/>
            <a:p>
              <a:endParaRPr lang="zh-CN" altLang="en-US"/>
            </a:p>
          </p:txBody>
        </p:sp>
        <p:sp>
          <p:nvSpPr>
            <p:cNvPr id="58434" name="Freeform 67"/>
            <p:cNvSpPr/>
            <p:nvPr/>
          </p:nvSpPr>
          <p:spPr>
            <a:xfrm>
              <a:off x="282" y="1608"/>
              <a:ext cx="1464" cy="186"/>
            </a:xfrm>
            <a:custGeom>
              <a:avLst/>
              <a:gdLst/>
              <a:ahLst/>
              <a:cxnLst>
                <a:cxn ang="0">
                  <a:pos x="0" y="42"/>
                </a:cxn>
                <a:cxn ang="0">
                  <a:pos x="126" y="78"/>
                </a:cxn>
                <a:cxn ang="0">
                  <a:pos x="378" y="114"/>
                </a:cxn>
                <a:cxn ang="0">
                  <a:pos x="780" y="72"/>
                </a:cxn>
                <a:cxn ang="0">
                  <a:pos x="804" y="36"/>
                </a:cxn>
                <a:cxn ang="0">
                  <a:pos x="924" y="0"/>
                </a:cxn>
                <a:cxn ang="0">
                  <a:pos x="1116" y="12"/>
                </a:cxn>
                <a:cxn ang="0">
                  <a:pos x="1134" y="24"/>
                </a:cxn>
                <a:cxn ang="0">
                  <a:pos x="1200" y="30"/>
                </a:cxn>
                <a:cxn ang="0">
                  <a:pos x="1320" y="96"/>
                </a:cxn>
                <a:cxn ang="0">
                  <a:pos x="1398" y="120"/>
                </a:cxn>
                <a:cxn ang="0">
                  <a:pos x="1410" y="174"/>
                </a:cxn>
                <a:cxn ang="0">
                  <a:pos x="1458" y="180"/>
                </a:cxn>
                <a:cxn ang="0">
                  <a:pos x="1464" y="186"/>
                </a:cxn>
              </a:cxnLst>
              <a:rect l="0" t="0" r="0" b="0"/>
              <a:pathLst>
                <a:path w="1464" h="186">
                  <a:moveTo>
                    <a:pt x="0" y="42"/>
                  </a:moveTo>
                  <a:cubicBezTo>
                    <a:pt x="50" y="49"/>
                    <a:pt x="79" y="70"/>
                    <a:pt x="126" y="78"/>
                  </a:cubicBezTo>
                  <a:cubicBezTo>
                    <a:pt x="209" y="93"/>
                    <a:pt x="294" y="106"/>
                    <a:pt x="378" y="114"/>
                  </a:cubicBezTo>
                  <a:cubicBezTo>
                    <a:pt x="522" y="110"/>
                    <a:pt x="644" y="106"/>
                    <a:pt x="780" y="72"/>
                  </a:cubicBezTo>
                  <a:cubicBezTo>
                    <a:pt x="788" y="60"/>
                    <a:pt x="790" y="41"/>
                    <a:pt x="804" y="36"/>
                  </a:cubicBezTo>
                  <a:cubicBezTo>
                    <a:pt x="845" y="22"/>
                    <a:pt x="882" y="11"/>
                    <a:pt x="924" y="0"/>
                  </a:cubicBezTo>
                  <a:cubicBezTo>
                    <a:pt x="988" y="6"/>
                    <a:pt x="1052" y="4"/>
                    <a:pt x="1116" y="12"/>
                  </a:cubicBezTo>
                  <a:cubicBezTo>
                    <a:pt x="1123" y="13"/>
                    <a:pt x="1127" y="22"/>
                    <a:pt x="1134" y="24"/>
                  </a:cubicBezTo>
                  <a:cubicBezTo>
                    <a:pt x="1156" y="29"/>
                    <a:pt x="1178" y="28"/>
                    <a:pt x="1200" y="30"/>
                  </a:cubicBezTo>
                  <a:cubicBezTo>
                    <a:pt x="1228" y="85"/>
                    <a:pt x="1264" y="89"/>
                    <a:pt x="1320" y="96"/>
                  </a:cubicBezTo>
                  <a:cubicBezTo>
                    <a:pt x="1348" y="105"/>
                    <a:pt x="1373" y="104"/>
                    <a:pt x="1398" y="120"/>
                  </a:cubicBezTo>
                  <a:cubicBezTo>
                    <a:pt x="1404" y="137"/>
                    <a:pt x="1395" y="163"/>
                    <a:pt x="1410" y="174"/>
                  </a:cubicBezTo>
                  <a:cubicBezTo>
                    <a:pt x="1423" y="184"/>
                    <a:pt x="1442" y="177"/>
                    <a:pt x="1458" y="180"/>
                  </a:cubicBezTo>
                  <a:cubicBezTo>
                    <a:pt x="1461" y="181"/>
                    <a:pt x="1462" y="184"/>
                    <a:pt x="1464" y="186"/>
                  </a:cubicBezTo>
                </a:path>
              </a:pathLst>
            </a:custGeom>
            <a:noFill/>
            <a:ln w="28575" cap="flat" cmpd="sng">
              <a:solidFill>
                <a:srgbClr val="CC6600"/>
              </a:solidFill>
              <a:prstDash val="solid"/>
              <a:miter/>
              <a:headEnd type="none" w="med" len="med"/>
              <a:tailEnd type="none" w="med" len="med"/>
            </a:ln>
          </p:spPr>
          <p:txBody>
            <a:bodyPr/>
            <a:lstStyle/>
            <a:p>
              <a:endParaRPr lang="zh-CN" altLang="en-US"/>
            </a:p>
          </p:txBody>
        </p:sp>
        <p:sp>
          <p:nvSpPr>
            <p:cNvPr id="58435" name="Freeform 68"/>
            <p:cNvSpPr/>
            <p:nvPr/>
          </p:nvSpPr>
          <p:spPr>
            <a:xfrm rot="-437230">
              <a:off x="1164" y="1046"/>
              <a:ext cx="237" cy="552"/>
            </a:xfrm>
            <a:custGeom>
              <a:avLst/>
              <a:gdLst/>
              <a:ahLst/>
              <a:cxnLst>
                <a:cxn ang="0">
                  <a:pos x="77" y="0"/>
                </a:cxn>
                <a:cxn ang="0">
                  <a:pos x="89" y="87"/>
                </a:cxn>
                <a:cxn ang="0">
                  <a:pos x="93" y="162"/>
                </a:cxn>
                <a:cxn ang="0">
                  <a:pos x="110" y="249"/>
                </a:cxn>
                <a:cxn ang="0">
                  <a:pos x="112" y="321"/>
                </a:cxn>
                <a:cxn ang="0">
                  <a:pos x="114" y="354"/>
                </a:cxn>
                <a:cxn ang="0">
                  <a:pos x="53" y="483"/>
                </a:cxn>
                <a:cxn ang="0">
                  <a:pos x="33" y="522"/>
                </a:cxn>
                <a:cxn ang="0">
                  <a:pos x="8" y="546"/>
                </a:cxn>
                <a:cxn ang="0">
                  <a:pos x="0" y="564"/>
                </a:cxn>
              </a:cxnLst>
              <a:rect l="0" t="0" r="0" b="0"/>
              <a:pathLst>
                <a:path w="340" h="546">
                  <a:moveTo>
                    <a:pt x="228" y="0"/>
                  </a:moveTo>
                  <a:cubicBezTo>
                    <a:pt x="241" y="26"/>
                    <a:pt x="258" y="55"/>
                    <a:pt x="264" y="84"/>
                  </a:cubicBezTo>
                  <a:cubicBezTo>
                    <a:pt x="269" y="108"/>
                    <a:pt x="269" y="133"/>
                    <a:pt x="276" y="156"/>
                  </a:cubicBezTo>
                  <a:cubicBezTo>
                    <a:pt x="285" y="184"/>
                    <a:pt x="307" y="214"/>
                    <a:pt x="324" y="240"/>
                  </a:cubicBezTo>
                  <a:cubicBezTo>
                    <a:pt x="326" y="264"/>
                    <a:pt x="327" y="288"/>
                    <a:pt x="330" y="312"/>
                  </a:cubicBezTo>
                  <a:cubicBezTo>
                    <a:pt x="331" y="322"/>
                    <a:pt x="340" y="332"/>
                    <a:pt x="336" y="342"/>
                  </a:cubicBezTo>
                  <a:cubicBezTo>
                    <a:pt x="301" y="433"/>
                    <a:pt x="241" y="447"/>
                    <a:pt x="156" y="468"/>
                  </a:cubicBezTo>
                  <a:cubicBezTo>
                    <a:pt x="136" y="480"/>
                    <a:pt x="117" y="494"/>
                    <a:pt x="96" y="504"/>
                  </a:cubicBezTo>
                  <a:cubicBezTo>
                    <a:pt x="73" y="514"/>
                    <a:pt x="24" y="528"/>
                    <a:pt x="24" y="528"/>
                  </a:cubicBezTo>
                  <a:cubicBezTo>
                    <a:pt x="16" y="534"/>
                    <a:pt x="0" y="546"/>
                    <a:pt x="0" y="546"/>
                  </a:cubicBezTo>
                </a:path>
              </a:pathLst>
            </a:custGeom>
            <a:noFill/>
            <a:ln w="28575" cap="flat" cmpd="sng">
              <a:solidFill>
                <a:srgbClr val="CC6600"/>
              </a:solidFill>
              <a:prstDash val="solid"/>
              <a:miter/>
              <a:headEnd type="none" w="med" len="med"/>
              <a:tailEnd type="none" w="med" len="med"/>
            </a:ln>
          </p:spPr>
          <p:txBody>
            <a:bodyPr/>
            <a:lstStyle/>
            <a:p>
              <a:endParaRPr lang="zh-CN" altLang="en-US"/>
            </a:p>
          </p:txBody>
        </p:sp>
        <p:sp>
          <p:nvSpPr>
            <p:cNvPr id="58436" name="Freeform 69"/>
            <p:cNvSpPr/>
            <p:nvPr/>
          </p:nvSpPr>
          <p:spPr>
            <a:xfrm>
              <a:off x="240" y="1488"/>
              <a:ext cx="1" cy="108"/>
            </a:xfrm>
            <a:custGeom>
              <a:avLst/>
              <a:gdLst/>
              <a:ahLst/>
              <a:cxnLst>
                <a:cxn ang="0">
                  <a:pos x="0" y="0"/>
                </a:cxn>
                <a:cxn ang="0">
                  <a:pos x="0" y="108"/>
                </a:cxn>
              </a:cxnLst>
              <a:rect l="0" t="0" r="0" b="0"/>
              <a:pathLst>
                <a:path w="1" h="108">
                  <a:moveTo>
                    <a:pt x="0" y="0"/>
                  </a:moveTo>
                  <a:cubicBezTo>
                    <a:pt x="0" y="36"/>
                    <a:pt x="0" y="72"/>
                    <a:pt x="0" y="108"/>
                  </a:cubicBezTo>
                </a:path>
              </a:pathLst>
            </a:custGeom>
            <a:noFill/>
            <a:ln w="28575" cap="flat" cmpd="sng">
              <a:solidFill>
                <a:srgbClr val="CC6600"/>
              </a:solidFill>
              <a:prstDash val="solid"/>
              <a:miter/>
              <a:headEnd type="none" w="med" len="med"/>
              <a:tailEnd type="none" w="med" len="med"/>
            </a:ln>
          </p:spPr>
          <p:txBody>
            <a:bodyPr/>
            <a:lstStyle/>
            <a:p>
              <a:endParaRPr lang="zh-CN" altLang="en-US"/>
            </a:p>
          </p:txBody>
        </p:sp>
        <p:sp>
          <p:nvSpPr>
            <p:cNvPr id="58437" name="WordArt 70"/>
            <p:cNvSpPr>
              <a:spLocks noTextEdit="1"/>
            </p:cNvSpPr>
            <p:nvPr/>
          </p:nvSpPr>
          <p:spPr>
            <a:xfrm>
              <a:off x="330" y="1344"/>
              <a:ext cx="288" cy="144"/>
            </a:xfrm>
            <a:prstGeom prst="rect">
              <a:avLst/>
            </a:prstGeom>
          </p:spPr>
          <p:txBody>
            <a:bodyPr wrap="none" fromWordArt="1">
              <a:prstTxWarp prst="textPlain">
                <a:avLst>
                  <a:gd name="adj" fmla="val 50000"/>
                </a:avLst>
              </a:prstTxWarp>
              <a:normAutofit fontScale="62500" lnSpcReduction="20000"/>
            </a:bodyPr>
            <a:lstStyle/>
            <a:p>
              <a:pPr algn="l"/>
              <a:r>
                <a:rPr lang="zh-CN" altLang="en-US" sz="1800" b="1">
                  <a:ln w="9525" cap="flat" cmpd="sng">
                    <a:solidFill>
                      <a:schemeClr val="tx1"/>
                    </a:solidFill>
                    <a:prstDash val="solid"/>
                    <a:round/>
                    <a:headEnd type="none" w="med" len="med"/>
                    <a:tailEnd type="none" w="med" len="med"/>
                  </a:ln>
                  <a:solidFill>
                    <a:schemeClr val="tx1"/>
                  </a:solidFill>
                  <a:latin typeface="宋体" panose="02010600030101010101" pitchFamily="2" charset="-122"/>
                  <a:ea typeface="宋体" panose="02010600030101010101" pitchFamily="2" charset="-122"/>
                </a:rPr>
                <a:t>喀什</a:t>
              </a:r>
            </a:p>
          </p:txBody>
        </p:sp>
        <p:sp>
          <p:nvSpPr>
            <p:cNvPr id="58438" name="WordArt 71"/>
            <p:cNvSpPr>
              <a:spLocks noTextEdit="1"/>
            </p:cNvSpPr>
            <p:nvPr/>
          </p:nvSpPr>
          <p:spPr>
            <a:xfrm>
              <a:off x="894" y="1140"/>
              <a:ext cx="432" cy="144"/>
            </a:xfrm>
            <a:prstGeom prst="rect">
              <a:avLst/>
            </a:prstGeom>
          </p:spPr>
          <p:txBody>
            <a:bodyPr wrap="none" fromWordArt="1">
              <a:prstTxWarp prst="textPlain">
                <a:avLst>
                  <a:gd name="adj" fmla="val 50000"/>
                </a:avLst>
              </a:prstTxWarp>
              <a:normAutofit fontScale="62500" lnSpcReduction="20000"/>
            </a:bodyPr>
            <a:lstStyle/>
            <a:p>
              <a:pPr algn="l"/>
              <a:r>
                <a:rPr lang="zh-CN" altLang="en-US" sz="1800" b="1">
                  <a:ln w="9525" cap="flat" cmpd="sng">
                    <a:solidFill>
                      <a:schemeClr val="tx1"/>
                    </a:solidFill>
                    <a:prstDash val="solid"/>
                    <a:round/>
                    <a:headEnd type="none" w="med" len="med"/>
                    <a:tailEnd type="none" w="med" len="med"/>
                  </a:ln>
                  <a:solidFill>
                    <a:schemeClr val="tx1"/>
                  </a:solidFill>
                  <a:latin typeface="宋体" panose="02010600030101010101" pitchFamily="2" charset="-122"/>
                  <a:ea typeface="宋体" panose="02010600030101010101" pitchFamily="2" charset="-122"/>
                </a:rPr>
                <a:t>库尔勒</a:t>
              </a:r>
            </a:p>
          </p:txBody>
        </p:sp>
        <p:sp>
          <p:nvSpPr>
            <p:cNvPr id="58439" name="WordArt 72"/>
            <p:cNvSpPr>
              <a:spLocks noTextEdit="1"/>
            </p:cNvSpPr>
            <p:nvPr/>
          </p:nvSpPr>
          <p:spPr>
            <a:xfrm>
              <a:off x="3282" y="1584"/>
              <a:ext cx="288" cy="144"/>
            </a:xfrm>
            <a:prstGeom prst="rect">
              <a:avLst/>
            </a:prstGeom>
          </p:spPr>
          <p:txBody>
            <a:bodyPr wrap="none" fromWordArt="1">
              <a:prstTxWarp prst="textPlain">
                <a:avLst>
                  <a:gd name="adj" fmla="val 50000"/>
                </a:avLst>
              </a:prstTxWarp>
              <a:normAutofit fontScale="62500" lnSpcReduction="20000"/>
            </a:bodyPr>
            <a:lstStyle/>
            <a:p>
              <a:pPr algn="l"/>
              <a:r>
                <a:rPr lang="zh-CN" altLang="en-US" sz="1800" b="1">
                  <a:ln w="9525" cap="flat" cmpd="sng">
                    <a:solidFill>
                      <a:schemeClr val="tx1"/>
                    </a:solidFill>
                    <a:prstDash val="solid"/>
                    <a:round/>
                    <a:headEnd type="none" w="med" len="med"/>
                    <a:tailEnd type="none" w="med" len="med"/>
                  </a:ln>
                  <a:solidFill>
                    <a:schemeClr val="tx1"/>
                  </a:solidFill>
                  <a:latin typeface="宋体" panose="02010600030101010101" pitchFamily="2" charset="-122"/>
                  <a:ea typeface="宋体" panose="02010600030101010101" pitchFamily="2" charset="-122"/>
                </a:rPr>
                <a:t>太原</a:t>
              </a:r>
            </a:p>
          </p:txBody>
        </p:sp>
        <p:sp>
          <p:nvSpPr>
            <p:cNvPr id="58440" name="Freeform 73"/>
            <p:cNvSpPr/>
            <p:nvPr/>
          </p:nvSpPr>
          <p:spPr>
            <a:xfrm>
              <a:off x="3060" y="1769"/>
              <a:ext cx="750" cy="493"/>
            </a:xfrm>
            <a:custGeom>
              <a:avLst/>
              <a:gdLst/>
              <a:ahLst/>
              <a:cxnLst>
                <a:cxn ang="0">
                  <a:pos x="0" y="760"/>
                </a:cxn>
                <a:cxn ang="0">
                  <a:pos x="106" y="497"/>
                </a:cxn>
                <a:cxn ang="0">
                  <a:pos x="158" y="278"/>
                </a:cxn>
                <a:cxn ang="0">
                  <a:pos x="233" y="209"/>
                </a:cxn>
                <a:cxn ang="0">
                  <a:pos x="270" y="140"/>
                </a:cxn>
                <a:cxn ang="0">
                  <a:pos x="360" y="94"/>
                </a:cxn>
                <a:cxn ang="0">
                  <a:pos x="639" y="37"/>
                </a:cxn>
                <a:cxn ang="0">
                  <a:pos x="871" y="25"/>
                </a:cxn>
              </a:cxnLst>
              <a:rect l="0" t="0" r="0" b="0"/>
              <a:pathLst>
                <a:path w="696" h="397">
                  <a:moveTo>
                    <a:pt x="0" y="397"/>
                  </a:moveTo>
                  <a:cubicBezTo>
                    <a:pt x="31" y="351"/>
                    <a:pt x="53" y="305"/>
                    <a:pt x="84" y="259"/>
                  </a:cubicBezTo>
                  <a:cubicBezTo>
                    <a:pt x="90" y="221"/>
                    <a:pt x="97" y="174"/>
                    <a:pt x="126" y="145"/>
                  </a:cubicBezTo>
                  <a:cubicBezTo>
                    <a:pt x="144" y="127"/>
                    <a:pt x="166" y="123"/>
                    <a:pt x="186" y="109"/>
                  </a:cubicBezTo>
                  <a:cubicBezTo>
                    <a:pt x="193" y="99"/>
                    <a:pt x="205" y="78"/>
                    <a:pt x="216" y="73"/>
                  </a:cubicBezTo>
                  <a:cubicBezTo>
                    <a:pt x="239" y="62"/>
                    <a:pt x="288" y="49"/>
                    <a:pt x="288" y="49"/>
                  </a:cubicBezTo>
                  <a:cubicBezTo>
                    <a:pt x="321" y="0"/>
                    <a:pt x="499" y="19"/>
                    <a:pt x="510" y="19"/>
                  </a:cubicBezTo>
                  <a:cubicBezTo>
                    <a:pt x="586" y="0"/>
                    <a:pt x="526" y="13"/>
                    <a:pt x="696" y="13"/>
                  </a:cubicBezTo>
                </a:path>
              </a:pathLst>
            </a:custGeom>
            <a:noFill/>
            <a:ln w="28575" cap="flat" cmpd="sng">
              <a:solidFill>
                <a:srgbClr val="000000"/>
              </a:solidFill>
              <a:prstDash val="solid"/>
              <a:miter/>
              <a:headEnd type="none" w="med" len="med"/>
              <a:tailEnd type="none" w="med" len="med"/>
            </a:ln>
          </p:spPr>
          <p:txBody>
            <a:bodyPr/>
            <a:lstStyle/>
            <a:p>
              <a:endParaRPr lang="zh-CN" altLang="en-US"/>
            </a:p>
          </p:txBody>
        </p:sp>
        <p:sp>
          <p:nvSpPr>
            <p:cNvPr id="58441" name="WordArt 74"/>
            <p:cNvSpPr>
              <a:spLocks noTextEdit="1"/>
            </p:cNvSpPr>
            <p:nvPr/>
          </p:nvSpPr>
          <p:spPr>
            <a:xfrm>
              <a:off x="2808" y="2034"/>
              <a:ext cx="288" cy="144"/>
            </a:xfrm>
            <a:prstGeom prst="rect">
              <a:avLst/>
            </a:prstGeom>
          </p:spPr>
          <p:txBody>
            <a:bodyPr wrap="none" fromWordArt="1">
              <a:prstTxWarp prst="textPlain">
                <a:avLst>
                  <a:gd name="adj" fmla="val 50000"/>
                </a:avLst>
              </a:prstTxWarp>
              <a:normAutofit fontScale="62500" lnSpcReduction="20000"/>
            </a:bodyPr>
            <a:lstStyle/>
            <a:p>
              <a:pPr algn="l"/>
              <a:r>
                <a:rPr lang="zh-CN" altLang="en-US" sz="1800" b="1">
                  <a:ln w="9525" cap="flat" cmpd="sng">
                    <a:solidFill>
                      <a:schemeClr val="tx1"/>
                    </a:solidFill>
                    <a:prstDash val="solid"/>
                    <a:round/>
                    <a:headEnd type="none" w="med" len="med"/>
                    <a:tailEnd type="none" w="med" len="med"/>
                  </a:ln>
                  <a:solidFill>
                    <a:schemeClr val="tx1"/>
                  </a:solidFill>
                  <a:latin typeface="宋体" panose="02010600030101010101" pitchFamily="2" charset="-122"/>
                  <a:ea typeface="宋体" panose="02010600030101010101" pitchFamily="2" charset="-122"/>
                </a:rPr>
                <a:t>西安</a:t>
              </a:r>
            </a:p>
          </p:txBody>
        </p:sp>
        <p:sp>
          <p:nvSpPr>
            <p:cNvPr id="58442" name="AutoShape 75"/>
            <p:cNvSpPr/>
            <p:nvPr/>
          </p:nvSpPr>
          <p:spPr>
            <a:xfrm>
              <a:off x="3378" y="1752"/>
              <a:ext cx="96" cy="96"/>
            </a:xfrm>
            <a:prstGeom prst="flowChartConnector">
              <a:avLst/>
            </a:prstGeom>
            <a:solidFill>
              <a:schemeClr val="bg1"/>
            </a:solidFill>
            <a:ln w="9525" cap="flat" cmpd="sng">
              <a:solidFill>
                <a:schemeClr val="tx1"/>
              </a:solidFill>
              <a:prstDash val="solid"/>
              <a:round/>
              <a:headEnd type="none" w="med" len="med"/>
              <a:tailEnd type="none" w="med" len="med"/>
            </a:ln>
          </p:spPr>
          <p:txBody>
            <a:bodyPr wrap="none" anchor="ctr" anchorCtr="0"/>
            <a:lstStyle/>
            <a:p>
              <a:endParaRPr lang="zh-CN" altLang="en-US" dirty="0">
                <a:latin typeface="Arial" panose="020B0604020202020204" pitchFamily="34" charset="0"/>
                <a:ea typeface="宋体" panose="02010600030101010101" pitchFamily="2" charset="-122"/>
              </a:endParaRPr>
            </a:p>
          </p:txBody>
        </p:sp>
        <p:sp>
          <p:nvSpPr>
            <p:cNvPr id="58443" name="AutoShape 76"/>
            <p:cNvSpPr/>
            <p:nvPr/>
          </p:nvSpPr>
          <p:spPr>
            <a:xfrm>
              <a:off x="3024" y="2208"/>
              <a:ext cx="96" cy="96"/>
            </a:xfrm>
            <a:prstGeom prst="flowChartConnector">
              <a:avLst/>
            </a:prstGeom>
            <a:solidFill>
              <a:schemeClr val="bg1"/>
            </a:solidFill>
            <a:ln w="9525" cap="flat" cmpd="sng">
              <a:solidFill>
                <a:schemeClr val="tx1"/>
              </a:solidFill>
              <a:prstDash val="solid"/>
              <a:round/>
              <a:headEnd type="none" w="med" len="med"/>
              <a:tailEnd type="none" w="med" len="med"/>
            </a:ln>
          </p:spPr>
          <p:txBody>
            <a:bodyPr wrap="none" anchor="ctr" anchorCtr="0"/>
            <a:lstStyle/>
            <a:p>
              <a:endParaRPr lang="zh-CN" altLang="en-US" dirty="0">
                <a:latin typeface="Arial" panose="020B0604020202020204" pitchFamily="34" charset="0"/>
                <a:ea typeface="宋体" panose="02010600030101010101" pitchFamily="2" charset="-122"/>
              </a:endParaRPr>
            </a:p>
          </p:txBody>
        </p:sp>
        <p:sp>
          <p:nvSpPr>
            <p:cNvPr id="58444" name="WordArt 77"/>
            <p:cNvSpPr>
              <a:spLocks noTextEdit="1"/>
            </p:cNvSpPr>
            <p:nvPr/>
          </p:nvSpPr>
          <p:spPr>
            <a:xfrm>
              <a:off x="2928" y="1260"/>
              <a:ext cx="576" cy="144"/>
            </a:xfrm>
            <a:prstGeom prst="rect">
              <a:avLst/>
            </a:prstGeom>
          </p:spPr>
          <p:txBody>
            <a:bodyPr wrap="none" fromWordArt="1">
              <a:prstTxWarp prst="textPlain">
                <a:avLst>
                  <a:gd name="adj" fmla="val 50000"/>
                </a:avLst>
              </a:prstTxWarp>
              <a:normAutofit fontScale="62500" lnSpcReduction="20000"/>
            </a:bodyPr>
            <a:lstStyle/>
            <a:p>
              <a:pPr algn="l"/>
              <a:r>
                <a:rPr lang="zh-CN" altLang="en-US" sz="1800" b="1">
                  <a:ln w="9525" cap="flat" cmpd="sng">
                    <a:solidFill>
                      <a:schemeClr val="tx1"/>
                    </a:solidFill>
                    <a:prstDash val="solid"/>
                    <a:round/>
                    <a:headEnd type="none" w="med" len="med"/>
                    <a:tailEnd type="none" w="med" len="med"/>
                  </a:ln>
                  <a:solidFill>
                    <a:schemeClr val="tx1"/>
                  </a:solidFill>
                  <a:latin typeface="宋体" panose="02010600030101010101" pitchFamily="2" charset="-122"/>
                  <a:ea typeface="宋体" panose="02010600030101010101" pitchFamily="2" charset="-122"/>
                </a:rPr>
                <a:t>呼和浩特</a:t>
              </a:r>
            </a:p>
          </p:txBody>
        </p:sp>
        <p:sp>
          <p:nvSpPr>
            <p:cNvPr id="58445" name="WordArt 78"/>
            <p:cNvSpPr>
              <a:spLocks noTextEdit="1"/>
            </p:cNvSpPr>
            <p:nvPr/>
          </p:nvSpPr>
          <p:spPr>
            <a:xfrm>
              <a:off x="2274" y="2838"/>
              <a:ext cx="288" cy="144"/>
            </a:xfrm>
            <a:prstGeom prst="rect">
              <a:avLst/>
            </a:prstGeom>
          </p:spPr>
          <p:txBody>
            <a:bodyPr wrap="none" fromWordArt="1">
              <a:prstTxWarp prst="textPlain">
                <a:avLst>
                  <a:gd name="adj" fmla="val 50000"/>
                </a:avLst>
              </a:prstTxWarp>
              <a:normAutofit fontScale="62500" lnSpcReduction="20000"/>
            </a:bodyPr>
            <a:lstStyle/>
            <a:p>
              <a:pPr algn="l"/>
              <a:r>
                <a:rPr lang="zh-CN" altLang="en-US" sz="1800" b="1">
                  <a:ln w="9525" cap="flat" cmpd="sng">
                    <a:solidFill>
                      <a:schemeClr val="tx1"/>
                    </a:solidFill>
                    <a:prstDash val="solid"/>
                    <a:round/>
                    <a:headEnd type="none" w="med" len="med"/>
                    <a:tailEnd type="none" w="med" len="med"/>
                  </a:ln>
                  <a:solidFill>
                    <a:schemeClr val="tx1"/>
                  </a:solidFill>
                  <a:latin typeface="宋体" panose="02010600030101010101" pitchFamily="2" charset="-122"/>
                  <a:ea typeface="宋体" panose="02010600030101010101" pitchFamily="2" charset="-122"/>
                </a:rPr>
                <a:t>雅安</a:t>
              </a:r>
            </a:p>
          </p:txBody>
        </p:sp>
        <p:sp>
          <p:nvSpPr>
            <p:cNvPr id="58446" name="Freeform 79"/>
            <p:cNvSpPr/>
            <p:nvPr/>
          </p:nvSpPr>
          <p:spPr>
            <a:xfrm>
              <a:off x="2603" y="1443"/>
              <a:ext cx="1315" cy="651"/>
            </a:xfrm>
            <a:custGeom>
              <a:avLst/>
              <a:gdLst/>
              <a:ahLst/>
              <a:cxnLst>
                <a:cxn ang="0">
                  <a:pos x="1315" y="153"/>
                </a:cxn>
                <a:cxn ang="0">
                  <a:pos x="1063" y="45"/>
                </a:cxn>
                <a:cxn ang="0">
                  <a:pos x="943" y="21"/>
                </a:cxn>
                <a:cxn ang="0">
                  <a:pos x="847" y="9"/>
                </a:cxn>
                <a:cxn ang="0">
                  <a:pos x="769" y="15"/>
                </a:cxn>
                <a:cxn ang="0">
                  <a:pos x="505" y="39"/>
                </a:cxn>
                <a:cxn ang="0">
                  <a:pos x="373" y="93"/>
                </a:cxn>
                <a:cxn ang="0">
                  <a:pos x="313" y="159"/>
                </a:cxn>
                <a:cxn ang="0">
                  <a:pos x="181" y="231"/>
                </a:cxn>
                <a:cxn ang="0">
                  <a:pos x="133" y="321"/>
                </a:cxn>
                <a:cxn ang="0">
                  <a:pos x="121" y="369"/>
                </a:cxn>
                <a:cxn ang="0">
                  <a:pos x="49" y="465"/>
                </a:cxn>
                <a:cxn ang="0">
                  <a:pos x="13" y="543"/>
                </a:cxn>
                <a:cxn ang="0">
                  <a:pos x="7" y="651"/>
                </a:cxn>
              </a:cxnLst>
              <a:rect l="0" t="0" r="0" b="0"/>
              <a:pathLst>
                <a:path w="1315" h="651">
                  <a:moveTo>
                    <a:pt x="1315" y="153"/>
                  </a:moveTo>
                  <a:cubicBezTo>
                    <a:pt x="1219" y="134"/>
                    <a:pt x="1157" y="62"/>
                    <a:pt x="1063" y="45"/>
                  </a:cubicBezTo>
                  <a:cubicBezTo>
                    <a:pt x="1023" y="38"/>
                    <a:pt x="983" y="28"/>
                    <a:pt x="943" y="21"/>
                  </a:cubicBezTo>
                  <a:cubicBezTo>
                    <a:pt x="911" y="16"/>
                    <a:pt x="847" y="9"/>
                    <a:pt x="847" y="9"/>
                  </a:cubicBezTo>
                  <a:cubicBezTo>
                    <a:pt x="819" y="0"/>
                    <a:pt x="799" y="13"/>
                    <a:pt x="769" y="15"/>
                  </a:cubicBezTo>
                  <a:cubicBezTo>
                    <a:pt x="680" y="22"/>
                    <a:pt x="593" y="24"/>
                    <a:pt x="505" y="39"/>
                  </a:cubicBezTo>
                  <a:cubicBezTo>
                    <a:pt x="476" y="82"/>
                    <a:pt x="419" y="81"/>
                    <a:pt x="373" y="93"/>
                  </a:cubicBezTo>
                  <a:cubicBezTo>
                    <a:pt x="344" y="137"/>
                    <a:pt x="370" y="140"/>
                    <a:pt x="313" y="159"/>
                  </a:cubicBezTo>
                  <a:cubicBezTo>
                    <a:pt x="264" y="196"/>
                    <a:pt x="242" y="208"/>
                    <a:pt x="181" y="231"/>
                  </a:cubicBezTo>
                  <a:cubicBezTo>
                    <a:pt x="142" y="309"/>
                    <a:pt x="160" y="281"/>
                    <a:pt x="133" y="321"/>
                  </a:cubicBezTo>
                  <a:cubicBezTo>
                    <a:pt x="129" y="337"/>
                    <a:pt x="129" y="355"/>
                    <a:pt x="121" y="369"/>
                  </a:cubicBezTo>
                  <a:cubicBezTo>
                    <a:pt x="101" y="404"/>
                    <a:pt x="49" y="465"/>
                    <a:pt x="49" y="465"/>
                  </a:cubicBezTo>
                  <a:cubicBezTo>
                    <a:pt x="41" y="514"/>
                    <a:pt x="28" y="503"/>
                    <a:pt x="13" y="543"/>
                  </a:cubicBezTo>
                  <a:cubicBezTo>
                    <a:pt x="0" y="577"/>
                    <a:pt x="7" y="617"/>
                    <a:pt x="7" y="651"/>
                  </a:cubicBezTo>
                </a:path>
              </a:pathLst>
            </a:custGeom>
            <a:noFill/>
            <a:ln w="28575" cap="flat" cmpd="sng">
              <a:solidFill>
                <a:srgbClr val="000000"/>
              </a:solidFill>
              <a:prstDash val="solid"/>
              <a:miter/>
              <a:headEnd type="none" w="med" len="med"/>
              <a:tailEnd type="none" w="med" len="med"/>
            </a:ln>
          </p:spPr>
          <p:txBody>
            <a:bodyPr/>
            <a:lstStyle/>
            <a:p>
              <a:endParaRPr lang="zh-CN" altLang="en-US"/>
            </a:p>
          </p:txBody>
        </p:sp>
        <p:sp>
          <p:nvSpPr>
            <p:cNvPr id="58447" name="AutoShape 80"/>
            <p:cNvSpPr/>
            <p:nvPr/>
          </p:nvSpPr>
          <p:spPr>
            <a:xfrm>
              <a:off x="2544" y="2064"/>
              <a:ext cx="96" cy="96"/>
            </a:xfrm>
            <a:prstGeom prst="flowChartConnector">
              <a:avLst/>
            </a:prstGeom>
            <a:solidFill>
              <a:schemeClr val="bg1"/>
            </a:solidFill>
            <a:ln w="9525" cap="flat" cmpd="sng">
              <a:solidFill>
                <a:schemeClr val="tx1"/>
              </a:solidFill>
              <a:prstDash val="solid"/>
              <a:round/>
              <a:headEnd type="none" w="med" len="med"/>
              <a:tailEnd type="none" w="med" len="med"/>
            </a:ln>
          </p:spPr>
          <p:txBody>
            <a:bodyPr wrap="none" anchor="ctr" anchorCtr="0"/>
            <a:lstStyle/>
            <a:p>
              <a:endParaRPr lang="zh-CN" altLang="en-US" dirty="0">
                <a:latin typeface="Arial" panose="020B0604020202020204" pitchFamily="34" charset="0"/>
                <a:ea typeface="宋体" panose="02010600030101010101" pitchFamily="2" charset="-122"/>
              </a:endParaRPr>
            </a:p>
          </p:txBody>
        </p:sp>
        <p:sp>
          <p:nvSpPr>
            <p:cNvPr id="58448" name="AutoShape 81"/>
            <p:cNvSpPr/>
            <p:nvPr/>
          </p:nvSpPr>
          <p:spPr>
            <a:xfrm>
              <a:off x="2706" y="1680"/>
              <a:ext cx="96" cy="96"/>
            </a:xfrm>
            <a:prstGeom prst="flowChartConnector">
              <a:avLst/>
            </a:prstGeom>
            <a:solidFill>
              <a:schemeClr val="bg1"/>
            </a:solidFill>
            <a:ln w="9525" cap="flat" cmpd="sng">
              <a:solidFill>
                <a:schemeClr val="tx1"/>
              </a:solidFill>
              <a:prstDash val="solid"/>
              <a:round/>
              <a:headEnd type="none" w="med" len="med"/>
              <a:tailEnd type="none" w="med" len="med"/>
            </a:ln>
          </p:spPr>
          <p:txBody>
            <a:bodyPr wrap="none" anchor="ctr" anchorCtr="0"/>
            <a:lstStyle/>
            <a:p>
              <a:endParaRPr lang="zh-CN" altLang="en-US" dirty="0">
                <a:latin typeface="Arial" panose="020B0604020202020204" pitchFamily="34" charset="0"/>
                <a:ea typeface="宋体" panose="02010600030101010101" pitchFamily="2" charset="-122"/>
              </a:endParaRPr>
            </a:p>
          </p:txBody>
        </p:sp>
        <p:sp>
          <p:nvSpPr>
            <p:cNvPr id="58449" name="AutoShape 82"/>
            <p:cNvSpPr/>
            <p:nvPr/>
          </p:nvSpPr>
          <p:spPr>
            <a:xfrm>
              <a:off x="3840" y="1440"/>
              <a:ext cx="192" cy="192"/>
            </a:xfrm>
            <a:custGeom>
              <a:avLst/>
              <a:gdLst/>
              <a:ahLst/>
              <a:cxnLst>
                <a:cxn ang="0">
                  <a:pos x="0" y="73"/>
                </a:cxn>
                <a:cxn ang="0">
                  <a:pos x="73" y="73"/>
                </a:cxn>
                <a:cxn ang="0">
                  <a:pos x="96" y="0"/>
                </a:cxn>
                <a:cxn ang="0">
                  <a:pos x="119" y="73"/>
                </a:cxn>
                <a:cxn ang="0">
                  <a:pos x="192" y="73"/>
                </a:cxn>
                <a:cxn ang="0">
                  <a:pos x="133" y="119"/>
                </a:cxn>
                <a:cxn ang="0">
                  <a:pos x="155" y="192"/>
                </a:cxn>
                <a:cxn ang="0">
                  <a:pos x="96" y="147"/>
                </a:cxn>
                <a:cxn ang="0">
                  <a:pos x="37" y="192"/>
                </a:cxn>
                <a:cxn ang="0">
                  <a:pos x="59" y="119"/>
                </a:cxn>
              </a:cxnLst>
              <a:rect l="0" t="0" r="0" b="0"/>
              <a:pathLst>
                <a:path w="192" h="192">
                  <a:moveTo>
                    <a:pt x="0" y="73"/>
                  </a:moveTo>
                  <a:lnTo>
                    <a:pt x="73" y="73"/>
                  </a:lnTo>
                  <a:lnTo>
                    <a:pt x="96" y="0"/>
                  </a:lnTo>
                  <a:lnTo>
                    <a:pt x="119" y="73"/>
                  </a:lnTo>
                  <a:lnTo>
                    <a:pt x="192" y="73"/>
                  </a:lnTo>
                  <a:lnTo>
                    <a:pt x="133" y="119"/>
                  </a:lnTo>
                  <a:lnTo>
                    <a:pt x="155" y="192"/>
                  </a:lnTo>
                  <a:lnTo>
                    <a:pt x="96" y="147"/>
                  </a:lnTo>
                  <a:lnTo>
                    <a:pt x="37" y="192"/>
                  </a:lnTo>
                  <a:lnTo>
                    <a:pt x="59" y="119"/>
                  </a:lnTo>
                  <a:close/>
                </a:path>
              </a:pathLst>
            </a:custGeom>
            <a:solidFill>
              <a:srgbClr val="FF0000"/>
            </a:solidFill>
            <a:ln w="9525" cap="flat" cmpd="sng">
              <a:solidFill>
                <a:srgbClr val="FF0000"/>
              </a:solidFill>
              <a:prstDash val="solid"/>
              <a:miter/>
              <a:headEnd type="none" w="med" len="med"/>
              <a:tailEnd type="none" w="med" len="med"/>
            </a:ln>
          </p:spPr>
          <p:txBody>
            <a:bodyPr/>
            <a:lstStyle/>
            <a:p>
              <a:endParaRPr lang="zh-CN" altLang="en-US"/>
            </a:p>
          </p:txBody>
        </p:sp>
        <p:grpSp>
          <p:nvGrpSpPr>
            <p:cNvPr id="58450" name="Group 83"/>
            <p:cNvGrpSpPr/>
            <p:nvPr/>
          </p:nvGrpSpPr>
          <p:grpSpPr>
            <a:xfrm>
              <a:off x="1236" y="2628"/>
              <a:ext cx="1272" cy="78"/>
              <a:chOff x="0" y="0"/>
              <a:chExt cx="1272" cy="78"/>
            </a:xfrm>
          </p:grpSpPr>
          <p:sp>
            <p:nvSpPr>
              <p:cNvPr id="58451" name="Freeform 84"/>
              <p:cNvSpPr/>
              <p:nvPr/>
            </p:nvSpPr>
            <p:spPr>
              <a:xfrm>
                <a:off x="0" y="0"/>
                <a:ext cx="1248" cy="72"/>
              </a:xfrm>
              <a:custGeom>
                <a:avLst/>
                <a:gdLst/>
                <a:ahLst/>
                <a:cxnLst>
                  <a:cxn ang="0">
                    <a:pos x="0" y="24"/>
                  </a:cxn>
                  <a:cxn ang="0">
                    <a:pos x="84" y="0"/>
                  </a:cxn>
                  <a:cxn ang="0">
                    <a:pos x="384" y="24"/>
                  </a:cxn>
                  <a:cxn ang="0">
                    <a:pos x="492" y="0"/>
                  </a:cxn>
                  <a:cxn ang="0">
                    <a:pos x="588" y="24"/>
                  </a:cxn>
                  <a:cxn ang="0">
                    <a:pos x="1032" y="36"/>
                  </a:cxn>
                  <a:cxn ang="0">
                    <a:pos x="1248" y="72"/>
                  </a:cxn>
                </a:cxnLst>
                <a:rect l="0" t="0" r="0" b="0"/>
                <a:pathLst>
                  <a:path w="1248" h="72">
                    <a:moveTo>
                      <a:pt x="0" y="24"/>
                    </a:moveTo>
                    <a:cubicBezTo>
                      <a:pt x="16" y="19"/>
                      <a:pt x="70" y="0"/>
                      <a:pt x="84" y="0"/>
                    </a:cubicBezTo>
                    <a:cubicBezTo>
                      <a:pt x="184" y="3"/>
                      <a:pt x="384" y="24"/>
                      <a:pt x="384" y="24"/>
                    </a:cubicBezTo>
                    <a:cubicBezTo>
                      <a:pt x="420" y="18"/>
                      <a:pt x="455" y="0"/>
                      <a:pt x="492" y="0"/>
                    </a:cubicBezTo>
                    <a:cubicBezTo>
                      <a:pt x="525" y="0"/>
                      <a:pt x="555" y="22"/>
                      <a:pt x="588" y="24"/>
                    </a:cubicBezTo>
                    <a:cubicBezTo>
                      <a:pt x="736" y="31"/>
                      <a:pt x="884" y="32"/>
                      <a:pt x="1032" y="36"/>
                    </a:cubicBezTo>
                    <a:cubicBezTo>
                      <a:pt x="1102" y="46"/>
                      <a:pt x="1178" y="72"/>
                      <a:pt x="1248" y="72"/>
                    </a:cubicBezTo>
                  </a:path>
                </a:pathLst>
              </a:custGeom>
              <a:noFill/>
              <a:ln w="19050" cap="flat" cmpd="sng">
                <a:solidFill>
                  <a:srgbClr val="CC6600"/>
                </a:solidFill>
                <a:prstDash val="solid"/>
                <a:miter/>
                <a:headEnd type="none" w="med" len="med"/>
                <a:tailEnd type="none" w="med" len="med"/>
              </a:ln>
            </p:spPr>
            <p:txBody>
              <a:bodyPr/>
              <a:lstStyle/>
              <a:p>
                <a:endParaRPr lang="zh-CN" altLang="en-US"/>
              </a:p>
            </p:txBody>
          </p:sp>
          <p:sp>
            <p:nvSpPr>
              <p:cNvPr id="58452" name="Freeform 85"/>
              <p:cNvSpPr/>
              <p:nvPr/>
            </p:nvSpPr>
            <p:spPr>
              <a:xfrm>
                <a:off x="1230" y="54"/>
                <a:ext cx="42" cy="24"/>
              </a:xfrm>
              <a:custGeom>
                <a:avLst/>
                <a:gdLst/>
                <a:ahLst/>
                <a:cxnLst>
                  <a:cxn ang="0">
                    <a:pos x="0" y="24"/>
                  </a:cxn>
                  <a:cxn ang="0">
                    <a:pos x="30" y="18"/>
                  </a:cxn>
                  <a:cxn ang="0">
                    <a:pos x="42" y="0"/>
                  </a:cxn>
                </a:cxnLst>
                <a:rect l="0" t="0" r="0" b="0"/>
                <a:pathLst>
                  <a:path w="42" h="24">
                    <a:moveTo>
                      <a:pt x="0" y="24"/>
                    </a:moveTo>
                    <a:cubicBezTo>
                      <a:pt x="10" y="22"/>
                      <a:pt x="21" y="23"/>
                      <a:pt x="30" y="18"/>
                    </a:cubicBezTo>
                    <a:cubicBezTo>
                      <a:pt x="36" y="14"/>
                      <a:pt x="42" y="0"/>
                      <a:pt x="42" y="0"/>
                    </a:cubicBezTo>
                  </a:path>
                </a:pathLst>
              </a:custGeom>
              <a:noFill/>
              <a:ln w="19050" cap="flat" cmpd="sng">
                <a:solidFill>
                  <a:srgbClr val="CC6600"/>
                </a:solidFill>
                <a:prstDash val="solid"/>
                <a:miter/>
                <a:headEnd type="none" w="med" len="med"/>
                <a:tailEnd type="none" w="med" len="med"/>
              </a:ln>
            </p:spPr>
            <p:txBody>
              <a:bodyPr/>
              <a:lstStyle/>
              <a:p>
                <a:endParaRPr lang="zh-CN" altLang="en-US"/>
              </a:p>
            </p:txBody>
          </p:sp>
        </p:grpSp>
        <p:sp>
          <p:nvSpPr>
            <p:cNvPr id="58453" name="AutoShape 86"/>
            <p:cNvSpPr/>
            <p:nvPr/>
          </p:nvSpPr>
          <p:spPr>
            <a:xfrm>
              <a:off x="2484" y="2604"/>
              <a:ext cx="96" cy="96"/>
            </a:xfrm>
            <a:prstGeom prst="flowChartConnector">
              <a:avLst/>
            </a:prstGeom>
            <a:solidFill>
              <a:schemeClr val="bg1"/>
            </a:solidFill>
            <a:ln w="9525" cap="flat" cmpd="sng">
              <a:solidFill>
                <a:schemeClr val="tx1"/>
              </a:solidFill>
              <a:prstDash val="solid"/>
              <a:round/>
              <a:headEnd type="none" w="med" len="med"/>
              <a:tailEnd type="none" w="med" len="med"/>
            </a:ln>
          </p:spPr>
          <p:txBody>
            <a:bodyPr wrap="none" anchor="ctr" anchorCtr="0"/>
            <a:lstStyle/>
            <a:p>
              <a:endParaRPr lang="zh-CN" altLang="en-US" dirty="0">
                <a:latin typeface="Arial" panose="020B0604020202020204" pitchFamily="34" charset="0"/>
                <a:ea typeface="宋体" panose="02010600030101010101" pitchFamily="2" charset="-122"/>
              </a:endParaRPr>
            </a:p>
          </p:txBody>
        </p:sp>
        <p:sp>
          <p:nvSpPr>
            <p:cNvPr id="58454" name="Freeform 87"/>
            <p:cNvSpPr/>
            <p:nvPr/>
          </p:nvSpPr>
          <p:spPr>
            <a:xfrm>
              <a:off x="1179" y="672"/>
              <a:ext cx="189" cy="228"/>
            </a:xfrm>
            <a:custGeom>
              <a:avLst/>
              <a:gdLst/>
              <a:ahLst/>
              <a:cxnLst>
                <a:cxn ang="0">
                  <a:pos x="189" y="228"/>
                </a:cxn>
                <a:cxn ang="0">
                  <a:pos x="123" y="138"/>
                </a:cxn>
                <a:cxn ang="0">
                  <a:pos x="45" y="42"/>
                </a:cxn>
                <a:cxn ang="0">
                  <a:pos x="9" y="0"/>
                </a:cxn>
              </a:cxnLst>
              <a:rect l="0" t="0" r="0" b="0"/>
              <a:pathLst>
                <a:path w="189" h="228">
                  <a:moveTo>
                    <a:pt x="189" y="228"/>
                  </a:moveTo>
                  <a:cubicBezTo>
                    <a:pt x="160" y="194"/>
                    <a:pt x="146" y="172"/>
                    <a:pt x="123" y="138"/>
                  </a:cubicBezTo>
                  <a:cubicBezTo>
                    <a:pt x="109" y="49"/>
                    <a:pt x="124" y="52"/>
                    <a:pt x="45" y="42"/>
                  </a:cubicBezTo>
                  <a:cubicBezTo>
                    <a:pt x="0" y="27"/>
                    <a:pt x="9" y="43"/>
                    <a:pt x="9" y="0"/>
                  </a:cubicBezTo>
                </a:path>
              </a:pathLst>
            </a:custGeom>
            <a:noFill/>
            <a:ln w="28575" cap="flat" cmpd="sng">
              <a:solidFill>
                <a:srgbClr val="000000"/>
              </a:solidFill>
              <a:prstDash val="solid"/>
              <a:miter/>
              <a:headEnd type="none" w="med" len="med"/>
              <a:tailEnd type="none" w="med" len="med"/>
            </a:ln>
          </p:spPr>
          <p:txBody>
            <a:bodyPr/>
            <a:lstStyle/>
            <a:p>
              <a:endParaRPr lang="zh-CN" altLang="en-US"/>
            </a:p>
          </p:txBody>
        </p:sp>
        <p:sp>
          <p:nvSpPr>
            <p:cNvPr id="58455" name="AutoShape 88"/>
            <p:cNvSpPr/>
            <p:nvPr/>
          </p:nvSpPr>
          <p:spPr>
            <a:xfrm>
              <a:off x="1344" y="864"/>
              <a:ext cx="96" cy="96"/>
            </a:xfrm>
            <a:prstGeom prst="flowChartConnector">
              <a:avLst/>
            </a:prstGeom>
            <a:solidFill>
              <a:schemeClr val="bg1"/>
            </a:solidFill>
            <a:ln w="9525" cap="flat" cmpd="sng">
              <a:solidFill>
                <a:schemeClr val="tx1"/>
              </a:solidFill>
              <a:prstDash val="solid"/>
              <a:round/>
              <a:headEnd type="none" w="med" len="med"/>
              <a:tailEnd type="none" w="med" len="med"/>
            </a:ln>
          </p:spPr>
          <p:txBody>
            <a:bodyPr wrap="none" anchor="ctr" anchorCtr="0"/>
            <a:lstStyle/>
            <a:p>
              <a:endParaRPr lang="zh-CN" altLang="en-US" dirty="0">
                <a:latin typeface="Arial" panose="020B0604020202020204" pitchFamily="34" charset="0"/>
                <a:ea typeface="宋体" panose="02010600030101010101" pitchFamily="2" charset="-122"/>
              </a:endParaRPr>
            </a:p>
          </p:txBody>
        </p:sp>
        <p:grpSp>
          <p:nvGrpSpPr>
            <p:cNvPr id="58456" name="Group 89"/>
            <p:cNvGrpSpPr/>
            <p:nvPr/>
          </p:nvGrpSpPr>
          <p:grpSpPr>
            <a:xfrm>
              <a:off x="1795" y="2654"/>
              <a:ext cx="420" cy="745"/>
              <a:chOff x="0" y="0"/>
              <a:chExt cx="420" cy="745"/>
            </a:xfrm>
          </p:grpSpPr>
          <p:sp>
            <p:nvSpPr>
              <p:cNvPr id="58457" name="Freeform 90"/>
              <p:cNvSpPr/>
              <p:nvPr/>
            </p:nvSpPr>
            <p:spPr>
              <a:xfrm>
                <a:off x="0" y="0"/>
                <a:ext cx="18" cy="163"/>
              </a:xfrm>
              <a:custGeom>
                <a:avLst/>
                <a:gdLst/>
                <a:ahLst/>
                <a:cxnLst>
                  <a:cxn ang="0">
                    <a:pos x="0" y="0"/>
                  </a:cxn>
                  <a:cxn ang="0">
                    <a:pos x="18" y="163"/>
                  </a:cxn>
                </a:cxnLst>
                <a:rect l="0" t="0" r="0" b="0"/>
                <a:pathLst>
                  <a:path w="18" h="163">
                    <a:moveTo>
                      <a:pt x="0" y="0"/>
                    </a:moveTo>
                    <a:cubicBezTo>
                      <a:pt x="6" y="54"/>
                      <a:pt x="18" y="163"/>
                      <a:pt x="18" y="163"/>
                    </a:cubicBezTo>
                  </a:path>
                </a:pathLst>
              </a:custGeom>
              <a:noFill/>
              <a:ln w="19050" cap="flat" cmpd="sng">
                <a:solidFill>
                  <a:srgbClr val="CC6600"/>
                </a:solidFill>
                <a:prstDash val="solid"/>
                <a:miter/>
                <a:headEnd type="none" w="med" len="med"/>
                <a:tailEnd type="none" w="med" len="med"/>
              </a:ln>
            </p:spPr>
            <p:txBody>
              <a:bodyPr/>
              <a:lstStyle/>
              <a:p>
                <a:endParaRPr lang="zh-CN" altLang="en-US"/>
              </a:p>
            </p:txBody>
          </p:sp>
          <p:sp>
            <p:nvSpPr>
              <p:cNvPr id="58458" name="Freeform 91"/>
              <p:cNvSpPr/>
              <p:nvPr/>
            </p:nvSpPr>
            <p:spPr>
              <a:xfrm>
                <a:off x="108" y="163"/>
                <a:ext cx="312" cy="582"/>
              </a:xfrm>
              <a:custGeom>
                <a:avLst/>
                <a:gdLst/>
                <a:ahLst/>
                <a:cxnLst>
                  <a:cxn ang="0">
                    <a:pos x="0" y="0"/>
                  </a:cxn>
                  <a:cxn ang="0">
                    <a:pos x="91" y="91"/>
                  </a:cxn>
                  <a:cxn ang="0">
                    <a:pos x="110" y="146"/>
                  </a:cxn>
                  <a:cxn ang="0">
                    <a:pos x="164" y="200"/>
                  </a:cxn>
                  <a:cxn ang="0">
                    <a:pos x="291" y="346"/>
                  </a:cxn>
                  <a:cxn ang="0">
                    <a:pos x="309" y="582"/>
                  </a:cxn>
                </a:cxnLst>
                <a:rect l="0" t="0" r="0" b="0"/>
                <a:pathLst>
                  <a:path w="312" h="582">
                    <a:moveTo>
                      <a:pt x="0" y="0"/>
                    </a:moveTo>
                    <a:cubicBezTo>
                      <a:pt x="30" y="30"/>
                      <a:pt x="61" y="61"/>
                      <a:pt x="91" y="91"/>
                    </a:cubicBezTo>
                    <a:cubicBezTo>
                      <a:pt x="105" y="105"/>
                      <a:pt x="99" y="130"/>
                      <a:pt x="110" y="146"/>
                    </a:cubicBezTo>
                    <a:cubicBezTo>
                      <a:pt x="124" y="167"/>
                      <a:pt x="148" y="180"/>
                      <a:pt x="164" y="200"/>
                    </a:cubicBezTo>
                    <a:cubicBezTo>
                      <a:pt x="279" y="348"/>
                      <a:pt x="186" y="274"/>
                      <a:pt x="291" y="346"/>
                    </a:cubicBezTo>
                    <a:cubicBezTo>
                      <a:pt x="312" y="533"/>
                      <a:pt x="309" y="454"/>
                      <a:pt x="309" y="582"/>
                    </a:cubicBezTo>
                  </a:path>
                </a:pathLst>
              </a:custGeom>
              <a:noFill/>
              <a:ln w="19050" cap="flat" cmpd="sng">
                <a:solidFill>
                  <a:srgbClr val="CC6600"/>
                </a:solidFill>
                <a:prstDash val="solid"/>
                <a:miter/>
                <a:headEnd type="none" w="med" len="med"/>
                <a:tailEnd type="none" w="med" len="med"/>
              </a:ln>
            </p:spPr>
            <p:txBody>
              <a:bodyPr/>
              <a:lstStyle/>
              <a:p>
                <a:endParaRPr lang="zh-CN" altLang="en-US"/>
              </a:p>
            </p:txBody>
          </p:sp>
        </p:grpSp>
        <p:sp>
          <p:nvSpPr>
            <p:cNvPr id="58459" name="AutoShape 92"/>
            <p:cNvSpPr/>
            <p:nvPr/>
          </p:nvSpPr>
          <p:spPr>
            <a:xfrm>
              <a:off x="2160" y="3360"/>
              <a:ext cx="96" cy="96"/>
            </a:xfrm>
            <a:prstGeom prst="flowChartConnector">
              <a:avLst/>
            </a:prstGeom>
            <a:solidFill>
              <a:schemeClr val="bg1"/>
            </a:solidFill>
            <a:ln w="9525" cap="flat" cmpd="sng">
              <a:solidFill>
                <a:schemeClr val="tx1"/>
              </a:solidFill>
              <a:prstDash val="solid"/>
              <a:round/>
              <a:headEnd type="none" w="med" len="med"/>
              <a:tailEnd type="none" w="med" len="med"/>
            </a:ln>
          </p:spPr>
          <p:txBody>
            <a:bodyPr wrap="none" anchor="ctr" anchorCtr="0"/>
            <a:lstStyle/>
            <a:p>
              <a:endParaRPr lang="zh-CN" altLang="en-US" dirty="0">
                <a:latin typeface="Arial" panose="020B0604020202020204" pitchFamily="34" charset="0"/>
                <a:ea typeface="宋体" panose="02010600030101010101" pitchFamily="2" charset="-122"/>
              </a:endParaRPr>
            </a:p>
          </p:txBody>
        </p:sp>
        <p:grpSp>
          <p:nvGrpSpPr>
            <p:cNvPr id="58460" name="Group 93"/>
            <p:cNvGrpSpPr/>
            <p:nvPr/>
          </p:nvGrpSpPr>
          <p:grpSpPr>
            <a:xfrm>
              <a:off x="4530" y="1230"/>
              <a:ext cx="96" cy="96"/>
              <a:chOff x="0" y="0"/>
              <a:chExt cx="96" cy="96"/>
            </a:xfrm>
          </p:grpSpPr>
          <p:sp>
            <p:nvSpPr>
              <p:cNvPr id="58461" name="AutoShape 94"/>
              <p:cNvSpPr/>
              <p:nvPr/>
            </p:nvSpPr>
            <p:spPr>
              <a:xfrm>
                <a:off x="0" y="0"/>
                <a:ext cx="96" cy="96"/>
              </a:xfrm>
              <a:prstGeom prst="flowChartConnector">
                <a:avLst/>
              </a:prstGeom>
              <a:solidFill>
                <a:schemeClr val="bg1"/>
              </a:solidFill>
              <a:ln w="9525" cap="flat" cmpd="sng">
                <a:solidFill>
                  <a:schemeClr val="tx1"/>
                </a:solidFill>
                <a:prstDash val="solid"/>
                <a:round/>
                <a:headEnd type="none" w="med" len="med"/>
                <a:tailEnd type="none" w="med" len="med"/>
              </a:ln>
            </p:spPr>
            <p:txBody>
              <a:bodyPr wrap="none" anchor="ctr" anchorCtr="0"/>
              <a:lstStyle/>
              <a:p>
                <a:endParaRPr lang="zh-CN" altLang="en-US" dirty="0">
                  <a:latin typeface="Arial" panose="020B0604020202020204" pitchFamily="34" charset="0"/>
                  <a:ea typeface="宋体" panose="02010600030101010101" pitchFamily="2" charset="-122"/>
                </a:endParaRPr>
              </a:p>
            </p:txBody>
          </p:sp>
          <p:sp>
            <p:nvSpPr>
              <p:cNvPr id="58462" name="AutoShape 95"/>
              <p:cNvSpPr/>
              <p:nvPr/>
            </p:nvSpPr>
            <p:spPr>
              <a:xfrm>
                <a:off x="18" y="18"/>
                <a:ext cx="60" cy="60"/>
              </a:xfrm>
              <a:prstGeom prst="flowChartConnector">
                <a:avLst/>
              </a:prstGeom>
              <a:solidFill>
                <a:srgbClr val="FF00FF"/>
              </a:solidFill>
              <a:ln w="9525" cap="flat" cmpd="sng">
                <a:solidFill>
                  <a:schemeClr val="tx1"/>
                </a:solidFill>
                <a:prstDash val="solid"/>
                <a:round/>
                <a:headEnd type="none" w="med" len="med"/>
                <a:tailEnd type="none" w="med" len="med"/>
              </a:ln>
            </p:spPr>
            <p:txBody>
              <a:bodyPr wrap="none" anchor="ctr" anchorCtr="0"/>
              <a:lstStyle/>
              <a:p>
                <a:endParaRPr lang="zh-CN" altLang="en-US" dirty="0">
                  <a:latin typeface="Arial" panose="020B0604020202020204" pitchFamily="34" charset="0"/>
                  <a:ea typeface="宋体" panose="02010600030101010101" pitchFamily="2" charset="-122"/>
                </a:endParaRPr>
              </a:p>
            </p:txBody>
          </p:sp>
        </p:grpSp>
        <p:grpSp>
          <p:nvGrpSpPr>
            <p:cNvPr id="58463" name="Group 96"/>
            <p:cNvGrpSpPr/>
            <p:nvPr/>
          </p:nvGrpSpPr>
          <p:grpSpPr>
            <a:xfrm>
              <a:off x="4902" y="747"/>
              <a:ext cx="96" cy="96"/>
              <a:chOff x="0" y="0"/>
              <a:chExt cx="96" cy="96"/>
            </a:xfrm>
          </p:grpSpPr>
          <p:sp>
            <p:nvSpPr>
              <p:cNvPr id="58464" name="AutoShape 97"/>
              <p:cNvSpPr/>
              <p:nvPr/>
            </p:nvSpPr>
            <p:spPr>
              <a:xfrm>
                <a:off x="0" y="0"/>
                <a:ext cx="96" cy="96"/>
              </a:xfrm>
              <a:prstGeom prst="flowChartConnector">
                <a:avLst/>
              </a:prstGeom>
              <a:solidFill>
                <a:schemeClr val="bg1"/>
              </a:solidFill>
              <a:ln w="9525" cap="flat" cmpd="sng">
                <a:solidFill>
                  <a:schemeClr val="tx1"/>
                </a:solidFill>
                <a:prstDash val="solid"/>
                <a:round/>
                <a:headEnd type="none" w="med" len="med"/>
                <a:tailEnd type="none" w="med" len="med"/>
              </a:ln>
            </p:spPr>
            <p:txBody>
              <a:bodyPr wrap="none" anchor="ctr" anchorCtr="0"/>
              <a:lstStyle/>
              <a:p>
                <a:endParaRPr lang="zh-CN" altLang="en-US" dirty="0">
                  <a:latin typeface="Arial" panose="020B0604020202020204" pitchFamily="34" charset="0"/>
                  <a:ea typeface="宋体" panose="02010600030101010101" pitchFamily="2" charset="-122"/>
                </a:endParaRPr>
              </a:p>
            </p:txBody>
          </p:sp>
          <p:sp>
            <p:nvSpPr>
              <p:cNvPr id="58465" name="AutoShape 98"/>
              <p:cNvSpPr/>
              <p:nvPr/>
            </p:nvSpPr>
            <p:spPr>
              <a:xfrm>
                <a:off x="18" y="18"/>
                <a:ext cx="60" cy="60"/>
              </a:xfrm>
              <a:prstGeom prst="flowChartConnector">
                <a:avLst/>
              </a:prstGeom>
              <a:solidFill>
                <a:srgbClr val="FF00FF"/>
              </a:solidFill>
              <a:ln w="9525" cap="flat" cmpd="sng">
                <a:solidFill>
                  <a:schemeClr val="tx1"/>
                </a:solidFill>
                <a:prstDash val="solid"/>
                <a:round/>
                <a:headEnd type="none" w="med" len="med"/>
                <a:tailEnd type="none" w="med" len="med"/>
              </a:ln>
            </p:spPr>
            <p:txBody>
              <a:bodyPr wrap="none" anchor="ctr" anchorCtr="0"/>
              <a:lstStyle/>
              <a:p>
                <a:endParaRPr lang="zh-CN" altLang="en-US" dirty="0">
                  <a:latin typeface="Arial" panose="020B0604020202020204" pitchFamily="34" charset="0"/>
                  <a:ea typeface="宋体" panose="02010600030101010101" pitchFamily="2" charset="-122"/>
                </a:endParaRPr>
              </a:p>
            </p:txBody>
          </p:sp>
        </p:grpSp>
        <p:grpSp>
          <p:nvGrpSpPr>
            <p:cNvPr id="58466" name="Group 99"/>
            <p:cNvGrpSpPr/>
            <p:nvPr/>
          </p:nvGrpSpPr>
          <p:grpSpPr>
            <a:xfrm>
              <a:off x="3324" y="1416"/>
              <a:ext cx="96" cy="96"/>
              <a:chOff x="0" y="0"/>
              <a:chExt cx="96" cy="96"/>
            </a:xfrm>
          </p:grpSpPr>
          <p:sp>
            <p:nvSpPr>
              <p:cNvPr id="58467" name="AutoShape 100"/>
              <p:cNvSpPr/>
              <p:nvPr/>
            </p:nvSpPr>
            <p:spPr>
              <a:xfrm>
                <a:off x="0" y="0"/>
                <a:ext cx="96" cy="96"/>
              </a:xfrm>
              <a:prstGeom prst="flowChartConnector">
                <a:avLst/>
              </a:prstGeom>
              <a:solidFill>
                <a:schemeClr val="bg1"/>
              </a:solidFill>
              <a:ln w="9525" cap="flat" cmpd="sng">
                <a:solidFill>
                  <a:schemeClr val="tx1"/>
                </a:solidFill>
                <a:prstDash val="solid"/>
                <a:round/>
                <a:headEnd type="none" w="med" len="med"/>
                <a:tailEnd type="none" w="med" len="med"/>
              </a:ln>
            </p:spPr>
            <p:txBody>
              <a:bodyPr wrap="none" anchor="ctr" anchorCtr="0"/>
              <a:lstStyle/>
              <a:p>
                <a:endParaRPr lang="zh-CN" altLang="en-US" dirty="0">
                  <a:latin typeface="Arial" panose="020B0604020202020204" pitchFamily="34" charset="0"/>
                  <a:ea typeface="宋体" panose="02010600030101010101" pitchFamily="2" charset="-122"/>
                </a:endParaRPr>
              </a:p>
            </p:txBody>
          </p:sp>
          <p:sp>
            <p:nvSpPr>
              <p:cNvPr id="58468" name="AutoShape 101"/>
              <p:cNvSpPr/>
              <p:nvPr/>
            </p:nvSpPr>
            <p:spPr>
              <a:xfrm>
                <a:off x="18" y="18"/>
                <a:ext cx="60" cy="60"/>
              </a:xfrm>
              <a:prstGeom prst="flowChartConnector">
                <a:avLst/>
              </a:prstGeom>
              <a:solidFill>
                <a:srgbClr val="FF00FF"/>
              </a:solidFill>
              <a:ln w="9525" cap="flat" cmpd="sng">
                <a:solidFill>
                  <a:schemeClr val="tx1"/>
                </a:solidFill>
                <a:prstDash val="solid"/>
                <a:round/>
                <a:headEnd type="none" w="med" len="med"/>
                <a:tailEnd type="none" w="med" len="med"/>
              </a:ln>
            </p:spPr>
            <p:txBody>
              <a:bodyPr wrap="none" anchor="ctr" anchorCtr="0"/>
              <a:lstStyle/>
              <a:p>
                <a:endParaRPr lang="zh-CN" altLang="en-US" dirty="0">
                  <a:latin typeface="Arial" panose="020B0604020202020204" pitchFamily="34" charset="0"/>
                  <a:ea typeface="宋体" panose="02010600030101010101" pitchFamily="2" charset="-122"/>
                </a:endParaRPr>
              </a:p>
            </p:txBody>
          </p:sp>
        </p:grpSp>
        <p:sp>
          <p:nvSpPr>
            <p:cNvPr id="58469" name="AutoShape 102"/>
            <p:cNvSpPr/>
            <p:nvPr/>
          </p:nvSpPr>
          <p:spPr>
            <a:xfrm>
              <a:off x="3042" y="2226"/>
              <a:ext cx="60" cy="60"/>
            </a:xfrm>
            <a:prstGeom prst="flowChartConnector">
              <a:avLst/>
            </a:prstGeom>
            <a:solidFill>
              <a:srgbClr val="FF00FF"/>
            </a:solidFill>
            <a:ln w="9525" cap="flat" cmpd="sng">
              <a:solidFill>
                <a:schemeClr val="tx1"/>
              </a:solidFill>
              <a:prstDash val="solid"/>
              <a:round/>
              <a:headEnd type="none" w="med" len="med"/>
              <a:tailEnd type="none" w="med" len="med"/>
            </a:ln>
          </p:spPr>
          <p:txBody>
            <a:bodyPr wrap="none" anchor="ctr" anchorCtr="0"/>
            <a:lstStyle/>
            <a:p>
              <a:endParaRPr lang="zh-CN" altLang="en-US" dirty="0">
                <a:latin typeface="Arial" panose="020B0604020202020204" pitchFamily="34" charset="0"/>
                <a:ea typeface="宋体" panose="02010600030101010101" pitchFamily="2" charset="-122"/>
              </a:endParaRPr>
            </a:p>
          </p:txBody>
        </p:sp>
        <p:sp>
          <p:nvSpPr>
            <p:cNvPr id="58470" name="AutoShape 103"/>
            <p:cNvSpPr/>
            <p:nvPr/>
          </p:nvSpPr>
          <p:spPr>
            <a:xfrm>
              <a:off x="2724" y="1698"/>
              <a:ext cx="60" cy="60"/>
            </a:xfrm>
            <a:prstGeom prst="flowChartConnector">
              <a:avLst/>
            </a:prstGeom>
            <a:solidFill>
              <a:srgbClr val="FF00FF"/>
            </a:solidFill>
            <a:ln w="9525" cap="flat" cmpd="sng">
              <a:solidFill>
                <a:schemeClr val="tx1"/>
              </a:solidFill>
              <a:prstDash val="solid"/>
              <a:round/>
              <a:headEnd type="none" w="med" len="med"/>
              <a:tailEnd type="none" w="med" len="med"/>
            </a:ln>
          </p:spPr>
          <p:txBody>
            <a:bodyPr wrap="none" anchor="ctr" anchorCtr="0"/>
            <a:lstStyle/>
            <a:p>
              <a:endParaRPr lang="zh-CN" altLang="en-US" dirty="0">
                <a:latin typeface="Arial" panose="020B0604020202020204" pitchFamily="34" charset="0"/>
                <a:ea typeface="宋体" panose="02010600030101010101" pitchFamily="2" charset="-122"/>
              </a:endParaRPr>
            </a:p>
          </p:txBody>
        </p:sp>
        <p:sp>
          <p:nvSpPr>
            <p:cNvPr id="58471" name="AutoShape 104"/>
            <p:cNvSpPr/>
            <p:nvPr/>
          </p:nvSpPr>
          <p:spPr>
            <a:xfrm>
              <a:off x="3396" y="1770"/>
              <a:ext cx="60" cy="60"/>
            </a:xfrm>
            <a:prstGeom prst="flowChartConnector">
              <a:avLst/>
            </a:prstGeom>
            <a:solidFill>
              <a:srgbClr val="FF00FF"/>
            </a:solidFill>
            <a:ln w="9525" cap="flat" cmpd="sng">
              <a:solidFill>
                <a:schemeClr val="tx1"/>
              </a:solidFill>
              <a:prstDash val="solid"/>
              <a:round/>
              <a:headEnd type="none" w="med" len="med"/>
              <a:tailEnd type="none" w="med" len="med"/>
            </a:ln>
          </p:spPr>
          <p:txBody>
            <a:bodyPr wrap="none" anchor="ctr" anchorCtr="0"/>
            <a:lstStyle/>
            <a:p>
              <a:endParaRPr lang="zh-CN" altLang="en-US" dirty="0">
                <a:latin typeface="Arial" panose="020B0604020202020204" pitchFamily="34" charset="0"/>
                <a:ea typeface="宋体" panose="02010600030101010101" pitchFamily="2" charset="-122"/>
              </a:endParaRPr>
            </a:p>
          </p:txBody>
        </p:sp>
        <p:sp>
          <p:nvSpPr>
            <p:cNvPr id="58472" name="AutoShape 105"/>
            <p:cNvSpPr/>
            <p:nvPr/>
          </p:nvSpPr>
          <p:spPr>
            <a:xfrm>
              <a:off x="2562" y="2082"/>
              <a:ext cx="60" cy="60"/>
            </a:xfrm>
            <a:prstGeom prst="flowChartConnector">
              <a:avLst/>
            </a:prstGeom>
            <a:solidFill>
              <a:srgbClr val="FF00FF"/>
            </a:solidFill>
            <a:ln w="9525" cap="flat" cmpd="sng">
              <a:solidFill>
                <a:schemeClr val="tx1"/>
              </a:solidFill>
              <a:prstDash val="solid"/>
              <a:round/>
              <a:headEnd type="none" w="med" len="med"/>
              <a:tailEnd type="none" w="med" len="med"/>
            </a:ln>
          </p:spPr>
          <p:txBody>
            <a:bodyPr wrap="none" anchor="ctr" anchorCtr="0"/>
            <a:lstStyle/>
            <a:p>
              <a:endParaRPr lang="zh-CN" altLang="en-US" dirty="0">
                <a:latin typeface="Arial" panose="020B0604020202020204" pitchFamily="34" charset="0"/>
                <a:ea typeface="宋体" panose="02010600030101010101" pitchFamily="2" charset="-122"/>
              </a:endParaRPr>
            </a:p>
          </p:txBody>
        </p:sp>
        <p:sp>
          <p:nvSpPr>
            <p:cNvPr id="58473" name="AutoShape 106"/>
            <p:cNvSpPr/>
            <p:nvPr/>
          </p:nvSpPr>
          <p:spPr>
            <a:xfrm>
              <a:off x="3456" y="2256"/>
              <a:ext cx="60" cy="60"/>
            </a:xfrm>
            <a:prstGeom prst="flowChartConnector">
              <a:avLst/>
            </a:prstGeom>
            <a:solidFill>
              <a:srgbClr val="FF00FF"/>
            </a:solidFill>
            <a:ln w="9525" cap="flat" cmpd="sng">
              <a:solidFill>
                <a:schemeClr val="tx1"/>
              </a:solidFill>
              <a:prstDash val="solid"/>
              <a:round/>
              <a:headEnd type="none" w="med" len="med"/>
              <a:tailEnd type="none" w="med" len="med"/>
            </a:ln>
          </p:spPr>
          <p:txBody>
            <a:bodyPr wrap="none" anchor="ctr" anchorCtr="0"/>
            <a:lstStyle/>
            <a:p>
              <a:endParaRPr lang="zh-CN" altLang="en-US" dirty="0">
                <a:latin typeface="Arial" panose="020B0604020202020204" pitchFamily="34" charset="0"/>
                <a:ea typeface="宋体" panose="02010600030101010101" pitchFamily="2" charset="-122"/>
              </a:endParaRPr>
            </a:p>
          </p:txBody>
        </p:sp>
        <p:sp>
          <p:nvSpPr>
            <p:cNvPr id="58474" name="AutoShape 107"/>
            <p:cNvSpPr/>
            <p:nvPr/>
          </p:nvSpPr>
          <p:spPr>
            <a:xfrm>
              <a:off x="1362" y="882"/>
              <a:ext cx="60" cy="60"/>
            </a:xfrm>
            <a:prstGeom prst="flowChartConnector">
              <a:avLst/>
            </a:prstGeom>
            <a:solidFill>
              <a:srgbClr val="FF00FF"/>
            </a:solidFill>
            <a:ln w="9525" cap="flat" cmpd="sng">
              <a:solidFill>
                <a:schemeClr val="tx1"/>
              </a:solidFill>
              <a:prstDash val="solid"/>
              <a:round/>
              <a:headEnd type="none" w="med" len="med"/>
              <a:tailEnd type="none" w="med" len="med"/>
            </a:ln>
          </p:spPr>
          <p:txBody>
            <a:bodyPr wrap="none" anchor="ctr" anchorCtr="0"/>
            <a:lstStyle/>
            <a:p>
              <a:endParaRPr lang="zh-CN" altLang="en-US" dirty="0">
                <a:latin typeface="Arial" panose="020B0604020202020204" pitchFamily="34" charset="0"/>
                <a:ea typeface="宋体" panose="02010600030101010101" pitchFamily="2" charset="-122"/>
              </a:endParaRPr>
            </a:p>
          </p:txBody>
        </p:sp>
        <p:sp>
          <p:nvSpPr>
            <p:cNvPr id="58475" name="AutoShape 108"/>
            <p:cNvSpPr/>
            <p:nvPr/>
          </p:nvSpPr>
          <p:spPr>
            <a:xfrm>
              <a:off x="2394" y="1842"/>
              <a:ext cx="60" cy="60"/>
            </a:xfrm>
            <a:prstGeom prst="flowChartConnector">
              <a:avLst/>
            </a:prstGeom>
            <a:solidFill>
              <a:srgbClr val="FF00FF"/>
            </a:solidFill>
            <a:ln w="9525" cap="flat" cmpd="sng">
              <a:solidFill>
                <a:schemeClr val="tx1"/>
              </a:solidFill>
              <a:prstDash val="solid"/>
              <a:round/>
              <a:headEnd type="none" w="med" len="med"/>
              <a:tailEnd type="none" w="med" len="med"/>
            </a:ln>
          </p:spPr>
          <p:txBody>
            <a:bodyPr wrap="none" anchor="ctr" anchorCtr="0"/>
            <a:lstStyle/>
            <a:p>
              <a:endParaRPr lang="zh-CN" altLang="en-US" dirty="0">
                <a:latin typeface="Arial" panose="020B0604020202020204" pitchFamily="34" charset="0"/>
                <a:ea typeface="宋体" panose="02010600030101010101" pitchFamily="2" charset="-122"/>
              </a:endParaRPr>
            </a:p>
          </p:txBody>
        </p:sp>
        <p:sp>
          <p:nvSpPr>
            <p:cNvPr id="58476" name="AutoShape 109"/>
            <p:cNvSpPr/>
            <p:nvPr/>
          </p:nvSpPr>
          <p:spPr>
            <a:xfrm>
              <a:off x="2502" y="2622"/>
              <a:ext cx="60" cy="60"/>
            </a:xfrm>
            <a:prstGeom prst="flowChartConnector">
              <a:avLst/>
            </a:prstGeom>
            <a:solidFill>
              <a:srgbClr val="FF00FF"/>
            </a:solidFill>
            <a:ln w="9525" cap="flat" cmpd="sng">
              <a:solidFill>
                <a:schemeClr val="tx1"/>
              </a:solidFill>
              <a:prstDash val="solid"/>
              <a:round/>
              <a:headEnd type="none" w="med" len="med"/>
              <a:tailEnd type="none" w="med" len="med"/>
            </a:ln>
          </p:spPr>
          <p:txBody>
            <a:bodyPr wrap="none" anchor="ctr" anchorCtr="0"/>
            <a:lstStyle/>
            <a:p>
              <a:endParaRPr lang="zh-CN" altLang="en-US" dirty="0">
                <a:latin typeface="Arial" panose="020B0604020202020204" pitchFamily="34" charset="0"/>
                <a:ea typeface="宋体" panose="02010600030101010101" pitchFamily="2" charset="-122"/>
              </a:endParaRPr>
            </a:p>
          </p:txBody>
        </p:sp>
        <p:sp>
          <p:nvSpPr>
            <p:cNvPr id="58477" name="AutoShape 110"/>
            <p:cNvSpPr/>
            <p:nvPr/>
          </p:nvSpPr>
          <p:spPr>
            <a:xfrm>
              <a:off x="2658" y="2754"/>
              <a:ext cx="60" cy="60"/>
            </a:xfrm>
            <a:prstGeom prst="flowChartConnector">
              <a:avLst/>
            </a:prstGeom>
            <a:solidFill>
              <a:srgbClr val="FF00FF"/>
            </a:solidFill>
            <a:ln w="9525" cap="flat" cmpd="sng">
              <a:solidFill>
                <a:schemeClr val="tx1"/>
              </a:solidFill>
              <a:prstDash val="solid"/>
              <a:round/>
              <a:headEnd type="none" w="med" len="med"/>
              <a:tailEnd type="none" w="med" len="med"/>
            </a:ln>
          </p:spPr>
          <p:txBody>
            <a:bodyPr wrap="none" anchor="ctr" anchorCtr="0"/>
            <a:lstStyle/>
            <a:p>
              <a:endParaRPr lang="zh-CN" altLang="en-US" dirty="0">
                <a:latin typeface="Arial" panose="020B0604020202020204" pitchFamily="34" charset="0"/>
                <a:ea typeface="宋体" panose="02010600030101010101" pitchFamily="2" charset="-122"/>
              </a:endParaRPr>
            </a:p>
          </p:txBody>
        </p:sp>
        <p:sp>
          <p:nvSpPr>
            <p:cNvPr id="58478" name="AutoShape 111"/>
            <p:cNvSpPr/>
            <p:nvPr/>
          </p:nvSpPr>
          <p:spPr>
            <a:xfrm>
              <a:off x="3282" y="3042"/>
              <a:ext cx="60" cy="60"/>
            </a:xfrm>
            <a:prstGeom prst="flowChartConnector">
              <a:avLst/>
            </a:prstGeom>
            <a:solidFill>
              <a:srgbClr val="FF00FF"/>
            </a:solidFill>
            <a:ln w="9525" cap="flat" cmpd="sng">
              <a:solidFill>
                <a:schemeClr val="tx1"/>
              </a:solidFill>
              <a:prstDash val="solid"/>
              <a:round/>
              <a:headEnd type="none" w="med" len="med"/>
              <a:tailEnd type="none" w="med" len="med"/>
            </a:ln>
          </p:spPr>
          <p:txBody>
            <a:bodyPr wrap="none" anchor="ctr" anchorCtr="0"/>
            <a:lstStyle/>
            <a:p>
              <a:endParaRPr lang="zh-CN" altLang="en-US" dirty="0">
                <a:latin typeface="Arial" panose="020B0604020202020204" pitchFamily="34" charset="0"/>
                <a:ea typeface="宋体" panose="02010600030101010101" pitchFamily="2" charset="-122"/>
              </a:endParaRPr>
            </a:p>
          </p:txBody>
        </p:sp>
        <p:sp>
          <p:nvSpPr>
            <p:cNvPr id="58479" name="AutoShape 112"/>
            <p:cNvSpPr/>
            <p:nvPr/>
          </p:nvSpPr>
          <p:spPr>
            <a:xfrm>
              <a:off x="2178" y="3378"/>
              <a:ext cx="60" cy="60"/>
            </a:xfrm>
            <a:prstGeom prst="flowChartConnector">
              <a:avLst/>
            </a:prstGeom>
            <a:solidFill>
              <a:srgbClr val="FF00FF"/>
            </a:solidFill>
            <a:ln w="9525" cap="flat" cmpd="sng">
              <a:solidFill>
                <a:schemeClr val="tx1"/>
              </a:solidFill>
              <a:prstDash val="solid"/>
              <a:round/>
              <a:headEnd type="none" w="med" len="med"/>
              <a:tailEnd type="none" w="med" len="med"/>
            </a:ln>
          </p:spPr>
          <p:txBody>
            <a:bodyPr wrap="none" anchor="ctr" anchorCtr="0"/>
            <a:lstStyle/>
            <a:p>
              <a:endParaRPr lang="zh-CN" altLang="en-US" dirty="0">
                <a:latin typeface="Arial" panose="020B0604020202020204" pitchFamily="34" charset="0"/>
                <a:ea typeface="宋体" panose="02010600030101010101" pitchFamily="2" charset="-122"/>
              </a:endParaRPr>
            </a:p>
          </p:txBody>
        </p:sp>
        <p:sp>
          <p:nvSpPr>
            <p:cNvPr id="58480" name="AutoShape 113"/>
            <p:cNvSpPr/>
            <p:nvPr/>
          </p:nvSpPr>
          <p:spPr>
            <a:xfrm>
              <a:off x="3282" y="3810"/>
              <a:ext cx="60" cy="60"/>
            </a:xfrm>
            <a:prstGeom prst="flowChartConnector">
              <a:avLst/>
            </a:prstGeom>
            <a:solidFill>
              <a:srgbClr val="FF00FF"/>
            </a:solidFill>
            <a:ln w="9525" cap="flat" cmpd="sng">
              <a:solidFill>
                <a:schemeClr val="tx1"/>
              </a:solidFill>
              <a:prstDash val="solid"/>
              <a:round/>
              <a:headEnd type="none" w="med" len="med"/>
              <a:tailEnd type="none" w="med" len="med"/>
            </a:ln>
          </p:spPr>
          <p:txBody>
            <a:bodyPr wrap="none" anchor="ctr" anchorCtr="0"/>
            <a:lstStyle/>
            <a:p>
              <a:endParaRPr lang="zh-CN" altLang="en-US" dirty="0">
                <a:latin typeface="Arial" panose="020B0604020202020204" pitchFamily="34" charset="0"/>
                <a:ea typeface="宋体" panose="02010600030101010101" pitchFamily="2" charset="-122"/>
              </a:endParaRPr>
            </a:p>
          </p:txBody>
        </p:sp>
        <p:sp>
          <p:nvSpPr>
            <p:cNvPr id="58481" name="AutoShape 114"/>
            <p:cNvSpPr/>
            <p:nvPr/>
          </p:nvSpPr>
          <p:spPr>
            <a:xfrm>
              <a:off x="3906" y="3426"/>
              <a:ext cx="60" cy="60"/>
            </a:xfrm>
            <a:prstGeom prst="flowChartConnector">
              <a:avLst/>
            </a:prstGeom>
            <a:solidFill>
              <a:srgbClr val="FF00FF"/>
            </a:solidFill>
            <a:ln w="9525" cap="flat" cmpd="sng">
              <a:solidFill>
                <a:schemeClr val="tx1"/>
              </a:solidFill>
              <a:prstDash val="solid"/>
              <a:round/>
              <a:headEnd type="none" w="med" len="med"/>
              <a:tailEnd type="none" w="med" len="med"/>
            </a:ln>
          </p:spPr>
          <p:txBody>
            <a:bodyPr wrap="none" anchor="ctr" anchorCtr="0"/>
            <a:lstStyle/>
            <a:p>
              <a:endParaRPr lang="zh-CN" altLang="en-US" dirty="0">
                <a:latin typeface="Arial" panose="020B0604020202020204" pitchFamily="34" charset="0"/>
                <a:ea typeface="宋体" panose="02010600030101010101" pitchFamily="2" charset="-122"/>
              </a:endParaRPr>
            </a:p>
          </p:txBody>
        </p:sp>
        <p:sp>
          <p:nvSpPr>
            <p:cNvPr id="58482" name="AutoShape 115"/>
            <p:cNvSpPr/>
            <p:nvPr/>
          </p:nvSpPr>
          <p:spPr>
            <a:xfrm>
              <a:off x="1152" y="2640"/>
              <a:ext cx="96" cy="96"/>
            </a:xfrm>
            <a:prstGeom prst="flowChartConnector">
              <a:avLst/>
            </a:prstGeom>
            <a:solidFill>
              <a:schemeClr val="bg1"/>
            </a:solidFill>
            <a:ln w="9525" cap="flat" cmpd="sng">
              <a:solidFill>
                <a:schemeClr val="tx1"/>
              </a:solidFill>
              <a:prstDash val="solid"/>
              <a:round/>
              <a:headEnd type="none" w="med" len="med"/>
              <a:tailEnd type="none" w="med" len="med"/>
            </a:ln>
          </p:spPr>
          <p:txBody>
            <a:bodyPr wrap="none" anchor="ctr" anchorCtr="0"/>
            <a:lstStyle/>
            <a:p>
              <a:endParaRPr lang="zh-CN" altLang="en-US" dirty="0">
                <a:latin typeface="Arial" panose="020B0604020202020204" pitchFamily="34" charset="0"/>
                <a:ea typeface="宋体" panose="02010600030101010101" pitchFamily="2" charset="-122"/>
              </a:endParaRPr>
            </a:p>
          </p:txBody>
        </p:sp>
        <p:sp>
          <p:nvSpPr>
            <p:cNvPr id="58483" name="AutoShape 116"/>
            <p:cNvSpPr/>
            <p:nvPr/>
          </p:nvSpPr>
          <p:spPr>
            <a:xfrm>
              <a:off x="1170" y="2658"/>
              <a:ext cx="60" cy="60"/>
            </a:xfrm>
            <a:prstGeom prst="flowChartConnector">
              <a:avLst/>
            </a:prstGeom>
            <a:solidFill>
              <a:srgbClr val="FF00FF"/>
            </a:solidFill>
            <a:ln w="9525" cap="flat" cmpd="sng">
              <a:solidFill>
                <a:schemeClr val="tx1"/>
              </a:solidFill>
              <a:prstDash val="solid"/>
              <a:round/>
              <a:headEnd type="none" w="med" len="med"/>
              <a:tailEnd type="none" w="med" len="med"/>
            </a:ln>
          </p:spPr>
          <p:txBody>
            <a:bodyPr wrap="none" anchor="ctr" anchorCtr="0"/>
            <a:lstStyle/>
            <a:p>
              <a:endParaRPr lang="zh-CN" altLang="en-US" dirty="0">
                <a:latin typeface="Arial" panose="020B0604020202020204" pitchFamily="34" charset="0"/>
                <a:ea typeface="宋体" panose="02010600030101010101" pitchFamily="2" charset="-122"/>
              </a:endParaRPr>
            </a:p>
          </p:txBody>
        </p:sp>
        <p:sp>
          <p:nvSpPr>
            <p:cNvPr id="58484" name="AutoShape 117"/>
            <p:cNvSpPr/>
            <p:nvPr/>
          </p:nvSpPr>
          <p:spPr>
            <a:xfrm>
              <a:off x="2736" y="3648"/>
              <a:ext cx="96" cy="96"/>
            </a:xfrm>
            <a:prstGeom prst="flowChartConnector">
              <a:avLst/>
            </a:prstGeom>
            <a:solidFill>
              <a:schemeClr val="bg1"/>
            </a:solidFill>
            <a:ln w="9525" cap="flat" cmpd="sng">
              <a:solidFill>
                <a:schemeClr val="tx1"/>
              </a:solidFill>
              <a:prstDash val="solid"/>
              <a:round/>
              <a:headEnd type="none" w="med" len="med"/>
              <a:tailEnd type="none" w="med" len="med"/>
            </a:ln>
          </p:spPr>
          <p:txBody>
            <a:bodyPr wrap="none" anchor="ctr" anchorCtr="0"/>
            <a:lstStyle/>
            <a:p>
              <a:endParaRPr lang="zh-CN" altLang="en-US" dirty="0">
                <a:latin typeface="Arial" panose="020B0604020202020204" pitchFamily="34" charset="0"/>
                <a:ea typeface="宋体" panose="02010600030101010101" pitchFamily="2" charset="-122"/>
              </a:endParaRPr>
            </a:p>
          </p:txBody>
        </p:sp>
        <p:sp>
          <p:nvSpPr>
            <p:cNvPr id="58485" name="AutoShape 118"/>
            <p:cNvSpPr/>
            <p:nvPr/>
          </p:nvSpPr>
          <p:spPr>
            <a:xfrm>
              <a:off x="2754" y="3666"/>
              <a:ext cx="60" cy="60"/>
            </a:xfrm>
            <a:prstGeom prst="flowChartConnector">
              <a:avLst/>
            </a:prstGeom>
            <a:solidFill>
              <a:srgbClr val="FF00FF"/>
            </a:solidFill>
            <a:ln w="9525" cap="flat" cmpd="sng">
              <a:solidFill>
                <a:schemeClr val="tx1"/>
              </a:solidFill>
              <a:prstDash val="solid"/>
              <a:round/>
              <a:headEnd type="none" w="med" len="med"/>
              <a:tailEnd type="none" w="med" len="med"/>
            </a:ln>
          </p:spPr>
          <p:txBody>
            <a:bodyPr wrap="none" anchor="ctr" anchorCtr="0"/>
            <a:lstStyle/>
            <a:p>
              <a:endParaRPr lang="zh-CN" altLang="en-US" dirty="0">
                <a:latin typeface="Arial" panose="020B0604020202020204" pitchFamily="34" charset="0"/>
                <a:ea typeface="宋体" panose="02010600030101010101" pitchFamily="2" charset="-122"/>
              </a:endParaRPr>
            </a:p>
          </p:txBody>
        </p:sp>
        <p:sp>
          <p:nvSpPr>
            <p:cNvPr id="58486" name="AutoShape 119"/>
            <p:cNvSpPr/>
            <p:nvPr/>
          </p:nvSpPr>
          <p:spPr>
            <a:xfrm>
              <a:off x="1740" y="1770"/>
              <a:ext cx="60" cy="60"/>
            </a:xfrm>
            <a:prstGeom prst="flowChartConnector">
              <a:avLst/>
            </a:prstGeom>
            <a:solidFill>
              <a:srgbClr val="FF00FF"/>
            </a:solidFill>
            <a:ln w="9525" cap="flat" cmpd="sng">
              <a:solidFill>
                <a:schemeClr val="tx1"/>
              </a:solidFill>
              <a:prstDash val="solid"/>
              <a:round/>
              <a:headEnd type="none" w="med" len="med"/>
              <a:tailEnd type="none" w="med" len="med"/>
            </a:ln>
          </p:spPr>
          <p:txBody>
            <a:bodyPr wrap="none" anchor="ctr" anchorCtr="0"/>
            <a:lstStyle/>
            <a:p>
              <a:endParaRPr lang="zh-CN" altLang="en-US" dirty="0">
                <a:latin typeface="Arial" panose="020B0604020202020204" pitchFamily="34" charset="0"/>
                <a:ea typeface="宋体" panose="02010600030101010101" pitchFamily="2" charset="-122"/>
              </a:endParaRPr>
            </a:p>
          </p:txBody>
        </p:sp>
        <p:sp>
          <p:nvSpPr>
            <p:cNvPr id="58487" name="AutoShape 120"/>
            <p:cNvSpPr/>
            <p:nvPr/>
          </p:nvSpPr>
          <p:spPr>
            <a:xfrm>
              <a:off x="1260" y="1032"/>
              <a:ext cx="60" cy="60"/>
            </a:xfrm>
            <a:prstGeom prst="flowChartConnector">
              <a:avLst/>
            </a:prstGeom>
            <a:solidFill>
              <a:srgbClr val="FF00FF"/>
            </a:solidFill>
            <a:ln w="9525" cap="flat" cmpd="sng">
              <a:solidFill>
                <a:schemeClr val="tx1"/>
              </a:solidFill>
              <a:prstDash val="solid"/>
              <a:round/>
              <a:headEnd type="none" w="med" len="med"/>
              <a:tailEnd type="none" w="med" len="med"/>
            </a:ln>
          </p:spPr>
          <p:txBody>
            <a:bodyPr wrap="none" anchor="ctr" anchorCtr="0"/>
            <a:lstStyle/>
            <a:p>
              <a:endParaRPr lang="zh-CN" altLang="en-US" dirty="0">
                <a:latin typeface="Arial" panose="020B0604020202020204" pitchFamily="34" charset="0"/>
                <a:ea typeface="宋体" panose="02010600030101010101" pitchFamily="2" charset="-122"/>
              </a:endParaRPr>
            </a:p>
          </p:txBody>
        </p:sp>
        <p:sp>
          <p:nvSpPr>
            <p:cNvPr id="58488" name="AutoShape 121"/>
            <p:cNvSpPr/>
            <p:nvPr/>
          </p:nvSpPr>
          <p:spPr>
            <a:xfrm>
              <a:off x="1758" y="2610"/>
              <a:ext cx="60" cy="60"/>
            </a:xfrm>
            <a:prstGeom prst="flowChartConnector">
              <a:avLst/>
            </a:prstGeom>
            <a:solidFill>
              <a:srgbClr val="FF00FF"/>
            </a:solidFill>
            <a:ln w="9525" cap="flat" cmpd="sng">
              <a:solidFill>
                <a:schemeClr val="tx1"/>
              </a:solidFill>
              <a:prstDash val="solid"/>
              <a:round/>
              <a:headEnd type="none" w="med" len="med"/>
              <a:tailEnd type="none" w="med" len="med"/>
            </a:ln>
          </p:spPr>
          <p:txBody>
            <a:bodyPr wrap="none" anchor="ctr" anchorCtr="0"/>
            <a:lstStyle/>
            <a:p>
              <a:endParaRPr lang="zh-CN" altLang="en-US" dirty="0">
                <a:latin typeface="Arial" panose="020B0604020202020204" pitchFamily="34" charset="0"/>
                <a:ea typeface="宋体" panose="02010600030101010101" pitchFamily="2" charset="-122"/>
              </a:endParaRPr>
            </a:p>
          </p:txBody>
        </p:sp>
        <p:sp>
          <p:nvSpPr>
            <p:cNvPr id="58489" name="AutoShape 122"/>
            <p:cNvSpPr/>
            <p:nvPr/>
          </p:nvSpPr>
          <p:spPr>
            <a:xfrm>
              <a:off x="2352" y="2724"/>
              <a:ext cx="60" cy="60"/>
            </a:xfrm>
            <a:prstGeom prst="flowChartConnector">
              <a:avLst/>
            </a:prstGeom>
            <a:solidFill>
              <a:srgbClr val="FF00FF"/>
            </a:solidFill>
            <a:ln w="9525" cap="flat" cmpd="sng">
              <a:solidFill>
                <a:schemeClr val="tx1"/>
              </a:solidFill>
              <a:prstDash val="solid"/>
              <a:round/>
              <a:headEnd type="none" w="med" len="med"/>
              <a:tailEnd type="none" w="med" len="med"/>
            </a:ln>
          </p:spPr>
          <p:txBody>
            <a:bodyPr wrap="none" anchor="ctr" anchorCtr="0"/>
            <a:lstStyle/>
            <a:p>
              <a:endParaRPr lang="zh-CN" altLang="en-US" dirty="0">
                <a:latin typeface="Arial" panose="020B0604020202020204" pitchFamily="34" charset="0"/>
                <a:ea typeface="宋体" panose="02010600030101010101" pitchFamily="2" charset="-122"/>
              </a:endParaRPr>
            </a:p>
          </p:txBody>
        </p:sp>
        <p:sp>
          <p:nvSpPr>
            <p:cNvPr id="58490" name="AutoShape 123"/>
            <p:cNvSpPr/>
            <p:nvPr/>
          </p:nvSpPr>
          <p:spPr>
            <a:xfrm>
              <a:off x="390" y="2406"/>
              <a:ext cx="60" cy="60"/>
            </a:xfrm>
            <a:prstGeom prst="flowChartConnector">
              <a:avLst/>
            </a:prstGeom>
            <a:solidFill>
              <a:srgbClr val="FF00FF"/>
            </a:solidFill>
            <a:ln w="9525" cap="flat" cmpd="sng">
              <a:solidFill>
                <a:schemeClr val="tx1"/>
              </a:solidFill>
              <a:prstDash val="solid"/>
              <a:round/>
              <a:headEnd type="none" w="med" len="med"/>
              <a:tailEnd type="none" w="med" len="med"/>
            </a:ln>
          </p:spPr>
          <p:txBody>
            <a:bodyPr wrap="none" anchor="ctr" anchorCtr="0"/>
            <a:lstStyle/>
            <a:p>
              <a:endParaRPr lang="zh-CN" altLang="en-US" dirty="0">
                <a:latin typeface="Arial" panose="020B0604020202020204" pitchFamily="34" charset="0"/>
                <a:ea typeface="宋体" panose="02010600030101010101" pitchFamily="2" charset="-122"/>
              </a:endParaRPr>
            </a:p>
          </p:txBody>
        </p:sp>
        <p:sp>
          <p:nvSpPr>
            <p:cNvPr id="58491" name="AutoShape 124"/>
            <p:cNvSpPr/>
            <p:nvPr/>
          </p:nvSpPr>
          <p:spPr>
            <a:xfrm>
              <a:off x="204" y="1410"/>
              <a:ext cx="60" cy="60"/>
            </a:xfrm>
            <a:prstGeom prst="flowChartConnector">
              <a:avLst/>
            </a:prstGeom>
            <a:solidFill>
              <a:srgbClr val="FF00FF"/>
            </a:solidFill>
            <a:ln w="9525" cap="flat" cmpd="sng">
              <a:solidFill>
                <a:schemeClr val="tx1"/>
              </a:solidFill>
              <a:prstDash val="solid"/>
              <a:round/>
              <a:headEnd type="none" w="med" len="med"/>
              <a:tailEnd type="none" w="med" len="med"/>
            </a:ln>
          </p:spPr>
          <p:txBody>
            <a:bodyPr wrap="none" anchor="ctr" anchorCtr="0"/>
            <a:lstStyle/>
            <a:p>
              <a:endParaRPr lang="zh-CN" altLang="en-US" dirty="0">
                <a:latin typeface="Arial" panose="020B0604020202020204" pitchFamily="34" charset="0"/>
                <a:ea typeface="宋体" panose="02010600030101010101" pitchFamily="2" charset="-122"/>
              </a:endParaRPr>
            </a:p>
          </p:txBody>
        </p:sp>
        <p:sp>
          <p:nvSpPr>
            <p:cNvPr id="58492" name="Freeform 125"/>
            <p:cNvSpPr/>
            <p:nvPr/>
          </p:nvSpPr>
          <p:spPr>
            <a:xfrm>
              <a:off x="240" y="1566"/>
              <a:ext cx="42" cy="84"/>
            </a:xfrm>
            <a:custGeom>
              <a:avLst/>
              <a:gdLst/>
              <a:ahLst/>
              <a:cxnLst>
                <a:cxn ang="0">
                  <a:pos x="0" y="0"/>
                </a:cxn>
                <a:cxn ang="0">
                  <a:pos x="42" y="84"/>
                </a:cxn>
              </a:cxnLst>
              <a:rect l="0" t="0" r="0" b="0"/>
              <a:pathLst>
                <a:path w="42" h="84">
                  <a:moveTo>
                    <a:pt x="0" y="0"/>
                  </a:moveTo>
                  <a:cubicBezTo>
                    <a:pt x="4" y="18"/>
                    <a:pt x="15" y="84"/>
                    <a:pt x="42" y="84"/>
                  </a:cubicBezTo>
                </a:path>
              </a:pathLst>
            </a:custGeom>
            <a:noFill/>
            <a:ln w="28575" cap="flat" cmpd="sng">
              <a:solidFill>
                <a:srgbClr val="CC6600"/>
              </a:solidFill>
              <a:prstDash val="solid"/>
              <a:miter/>
              <a:headEnd type="none" w="med" len="med"/>
              <a:tailEnd type="none" w="med" len="med"/>
            </a:ln>
          </p:spPr>
          <p:txBody>
            <a:bodyPr/>
            <a:lstStyle/>
            <a:p>
              <a:endParaRPr lang="zh-CN" altLang="en-US"/>
            </a:p>
          </p:txBody>
        </p:sp>
        <p:sp>
          <p:nvSpPr>
            <p:cNvPr id="58493" name="AutoShape 126"/>
            <p:cNvSpPr/>
            <p:nvPr/>
          </p:nvSpPr>
          <p:spPr>
            <a:xfrm>
              <a:off x="270" y="1626"/>
              <a:ext cx="60" cy="60"/>
            </a:xfrm>
            <a:prstGeom prst="flowChartConnector">
              <a:avLst/>
            </a:prstGeom>
            <a:solidFill>
              <a:srgbClr val="FF00FF"/>
            </a:solidFill>
            <a:ln w="9525" cap="flat" cmpd="sng">
              <a:solidFill>
                <a:schemeClr val="tx1"/>
              </a:solidFill>
              <a:prstDash val="solid"/>
              <a:round/>
              <a:headEnd type="none" w="med" len="med"/>
              <a:tailEnd type="none" w="med" len="med"/>
            </a:ln>
          </p:spPr>
          <p:txBody>
            <a:bodyPr wrap="none" anchor="ctr" anchorCtr="0"/>
            <a:lstStyle/>
            <a:p>
              <a:endParaRPr lang="zh-CN" altLang="en-US" dirty="0">
                <a:latin typeface="Arial" panose="020B0604020202020204" pitchFamily="34" charset="0"/>
                <a:ea typeface="宋体" panose="02010600030101010101" pitchFamily="2" charset="-122"/>
              </a:endParaRPr>
            </a:p>
          </p:txBody>
        </p:sp>
        <p:sp>
          <p:nvSpPr>
            <p:cNvPr id="58494" name="Freeform 127"/>
            <p:cNvSpPr/>
            <p:nvPr/>
          </p:nvSpPr>
          <p:spPr>
            <a:xfrm>
              <a:off x="252" y="978"/>
              <a:ext cx="1242" cy="432"/>
            </a:xfrm>
            <a:custGeom>
              <a:avLst/>
              <a:gdLst/>
              <a:ahLst/>
              <a:cxnLst>
                <a:cxn ang="0">
                  <a:pos x="1242" y="0"/>
                </a:cxn>
                <a:cxn ang="0">
                  <a:pos x="1062" y="30"/>
                </a:cxn>
                <a:cxn ang="0">
                  <a:pos x="870" y="78"/>
                </a:cxn>
                <a:cxn ang="0">
                  <a:pos x="774" y="90"/>
                </a:cxn>
                <a:cxn ang="0">
                  <a:pos x="624" y="126"/>
                </a:cxn>
                <a:cxn ang="0">
                  <a:pos x="570" y="150"/>
                </a:cxn>
                <a:cxn ang="0">
                  <a:pos x="552" y="156"/>
                </a:cxn>
                <a:cxn ang="0">
                  <a:pos x="432" y="228"/>
                </a:cxn>
                <a:cxn ang="0">
                  <a:pos x="318" y="276"/>
                </a:cxn>
                <a:cxn ang="0">
                  <a:pos x="264" y="300"/>
                </a:cxn>
                <a:cxn ang="0">
                  <a:pos x="126" y="306"/>
                </a:cxn>
                <a:cxn ang="0">
                  <a:pos x="96" y="312"/>
                </a:cxn>
                <a:cxn ang="0">
                  <a:pos x="54" y="354"/>
                </a:cxn>
                <a:cxn ang="0">
                  <a:pos x="24" y="390"/>
                </a:cxn>
                <a:cxn ang="0">
                  <a:pos x="0" y="432"/>
                </a:cxn>
              </a:cxnLst>
              <a:rect l="0" t="0" r="0" b="0"/>
              <a:pathLst>
                <a:path w="1242" h="432">
                  <a:moveTo>
                    <a:pt x="1242" y="0"/>
                  </a:moveTo>
                  <a:cubicBezTo>
                    <a:pt x="1192" y="50"/>
                    <a:pt x="1146" y="27"/>
                    <a:pt x="1062" y="30"/>
                  </a:cubicBezTo>
                  <a:cubicBezTo>
                    <a:pt x="996" y="47"/>
                    <a:pt x="939" y="70"/>
                    <a:pt x="870" y="78"/>
                  </a:cubicBezTo>
                  <a:cubicBezTo>
                    <a:pt x="838" y="82"/>
                    <a:pt x="774" y="90"/>
                    <a:pt x="774" y="90"/>
                  </a:cubicBezTo>
                  <a:cubicBezTo>
                    <a:pt x="728" y="113"/>
                    <a:pt x="675" y="120"/>
                    <a:pt x="624" y="126"/>
                  </a:cubicBezTo>
                  <a:cubicBezTo>
                    <a:pt x="595" y="145"/>
                    <a:pt x="613" y="136"/>
                    <a:pt x="570" y="150"/>
                  </a:cubicBezTo>
                  <a:cubicBezTo>
                    <a:pt x="564" y="152"/>
                    <a:pt x="552" y="156"/>
                    <a:pt x="552" y="156"/>
                  </a:cubicBezTo>
                  <a:cubicBezTo>
                    <a:pt x="513" y="215"/>
                    <a:pt x="500" y="220"/>
                    <a:pt x="432" y="228"/>
                  </a:cubicBezTo>
                  <a:cubicBezTo>
                    <a:pt x="394" y="254"/>
                    <a:pt x="357" y="256"/>
                    <a:pt x="318" y="276"/>
                  </a:cubicBezTo>
                  <a:cubicBezTo>
                    <a:pt x="295" y="288"/>
                    <a:pt x="298" y="299"/>
                    <a:pt x="264" y="300"/>
                  </a:cubicBezTo>
                  <a:cubicBezTo>
                    <a:pt x="218" y="302"/>
                    <a:pt x="172" y="304"/>
                    <a:pt x="126" y="306"/>
                  </a:cubicBezTo>
                  <a:cubicBezTo>
                    <a:pt x="116" y="308"/>
                    <a:pt x="104" y="306"/>
                    <a:pt x="96" y="312"/>
                  </a:cubicBezTo>
                  <a:cubicBezTo>
                    <a:pt x="24" y="368"/>
                    <a:pt x="105" y="337"/>
                    <a:pt x="54" y="354"/>
                  </a:cubicBezTo>
                  <a:cubicBezTo>
                    <a:pt x="24" y="399"/>
                    <a:pt x="62" y="344"/>
                    <a:pt x="24" y="390"/>
                  </a:cubicBezTo>
                  <a:cubicBezTo>
                    <a:pt x="13" y="404"/>
                    <a:pt x="12" y="420"/>
                    <a:pt x="0" y="432"/>
                  </a:cubicBezTo>
                </a:path>
              </a:pathLst>
            </a:custGeom>
            <a:noFill/>
            <a:ln w="28575" cap="flat" cmpd="sng">
              <a:solidFill>
                <a:schemeClr val="tx1"/>
              </a:solidFill>
              <a:prstDash val="solid"/>
              <a:miter/>
              <a:headEnd type="none" w="med" len="med"/>
              <a:tailEnd type="none" w="med" len="med"/>
            </a:ln>
          </p:spPr>
          <p:txBody>
            <a:bodyPr/>
            <a:lstStyle/>
            <a:p>
              <a:endParaRPr lang="zh-CN" altLang="en-US"/>
            </a:p>
          </p:txBody>
        </p:sp>
      </p:grpSp>
      <p:grpSp>
        <p:nvGrpSpPr>
          <p:cNvPr id="8" name="Group 128"/>
          <p:cNvGrpSpPr/>
          <p:nvPr/>
        </p:nvGrpSpPr>
        <p:grpSpPr>
          <a:xfrm>
            <a:off x="228600" y="3886200"/>
            <a:ext cx="2701925" cy="1303338"/>
            <a:chOff x="0" y="0"/>
            <a:chExt cx="1702" cy="821"/>
          </a:xfrm>
        </p:grpSpPr>
        <p:sp>
          <p:nvSpPr>
            <p:cNvPr id="58496" name="Oval 129"/>
            <p:cNvSpPr/>
            <p:nvPr/>
          </p:nvSpPr>
          <p:spPr>
            <a:xfrm rot="-1957031">
              <a:off x="0" y="0"/>
              <a:ext cx="288" cy="432"/>
            </a:xfrm>
            <a:prstGeom prst="ellipse">
              <a:avLst/>
            </a:prstGeom>
            <a:solidFill>
              <a:srgbClr val="FF3300"/>
            </a:solidFill>
            <a:ln w="9525">
              <a:noFill/>
            </a:ln>
          </p:spPr>
          <p:txBody>
            <a:bodyPr wrap="none" anchor="ctr" anchorCtr="0"/>
            <a:lstStyle/>
            <a:p>
              <a:endParaRPr lang="zh-CN" altLang="en-US" dirty="0">
                <a:latin typeface="Arial" panose="020B0604020202020204" pitchFamily="34" charset="0"/>
                <a:ea typeface="宋体" panose="02010600030101010101" pitchFamily="2" charset="-122"/>
              </a:endParaRPr>
            </a:p>
          </p:txBody>
        </p:sp>
        <p:sp>
          <p:nvSpPr>
            <p:cNvPr id="58497" name="Oval 130"/>
            <p:cNvSpPr/>
            <p:nvPr/>
          </p:nvSpPr>
          <p:spPr>
            <a:xfrm rot="1667239">
              <a:off x="1318" y="581"/>
              <a:ext cx="384" cy="240"/>
            </a:xfrm>
            <a:prstGeom prst="ellipse">
              <a:avLst/>
            </a:prstGeom>
            <a:solidFill>
              <a:srgbClr val="FF3300"/>
            </a:solidFill>
            <a:ln w="9525">
              <a:noFill/>
            </a:ln>
          </p:spPr>
          <p:txBody>
            <a:bodyPr wrap="none" anchor="ctr" anchorCtr="0"/>
            <a:lstStyle/>
            <a:p>
              <a:endParaRPr lang="zh-CN" altLang="en-US" dirty="0">
                <a:latin typeface="Arial" panose="020B0604020202020204" pitchFamily="34" charset="0"/>
                <a:ea typeface="宋体" panose="02010600030101010101" pitchFamily="2" charset="-122"/>
              </a:endParaRPr>
            </a:p>
          </p:txBody>
        </p:sp>
      </p:grpSp>
      <p:grpSp>
        <p:nvGrpSpPr>
          <p:cNvPr id="9" name="Group 132"/>
          <p:cNvGrpSpPr/>
          <p:nvPr/>
        </p:nvGrpSpPr>
        <p:grpSpPr>
          <a:xfrm>
            <a:off x="592138" y="1373188"/>
            <a:ext cx="8247062" cy="4113212"/>
            <a:chOff x="0" y="0"/>
            <a:chExt cx="5195" cy="2063"/>
          </a:xfrm>
        </p:grpSpPr>
        <p:grpSp>
          <p:nvGrpSpPr>
            <p:cNvPr id="58499" name="Group 133"/>
            <p:cNvGrpSpPr/>
            <p:nvPr/>
          </p:nvGrpSpPr>
          <p:grpSpPr>
            <a:xfrm>
              <a:off x="1691" y="0"/>
              <a:ext cx="3504" cy="2063"/>
              <a:chOff x="0" y="0"/>
              <a:chExt cx="5800" cy="3677"/>
            </a:xfrm>
          </p:grpSpPr>
          <p:graphicFrame>
            <p:nvGraphicFramePr>
              <p:cNvPr id="58500" name="Object 134"/>
              <p:cNvGraphicFramePr/>
              <p:nvPr/>
            </p:nvGraphicFramePr>
            <p:xfrm>
              <a:off x="0" y="0"/>
              <a:ext cx="5760" cy="3651"/>
            </p:xfrm>
            <a:graphic>
              <a:graphicData uri="http://schemas.openxmlformats.org/presentationml/2006/ole">
                <mc:AlternateContent xmlns:mc="http://schemas.openxmlformats.org/markup-compatibility/2006">
                  <mc:Choice xmlns:v="urn:schemas-microsoft-com:vml" Requires="v">
                    <p:oleObj r:id="rId2" imgW="12026900" imgH="7734300" progId="">
                      <p:embed/>
                    </p:oleObj>
                  </mc:Choice>
                  <mc:Fallback>
                    <p:oleObj r:id="rId2" imgW="12026900" imgH="7734300" progId="">
                      <p:embed/>
                      <p:pic>
                        <p:nvPicPr>
                          <p:cNvPr id="0" name="图片 3076"/>
                          <p:cNvPicPr/>
                          <p:nvPr/>
                        </p:nvPicPr>
                        <p:blipFill>
                          <a:blip r:embed="rId3"/>
                          <a:stretch>
                            <a:fillRect/>
                          </a:stretch>
                        </p:blipFill>
                        <p:spPr>
                          <a:xfrm>
                            <a:off x="0" y="0"/>
                            <a:ext cx="5760" cy="3651"/>
                          </a:xfrm>
                          <a:prstGeom prst="rect">
                            <a:avLst/>
                          </a:prstGeom>
                          <a:noFill/>
                          <a:ln w="19050" cap="flat" cmpd="sng">
                            <a:solidFill>
                              <a:srgbClr val="FF3300"/>
                            </a:solidFill>
                            <a:prstDash val="solid"/>
                            <a:miter/>
                            <a:headEnd type="none" w="med" len="med"/>
                            <a:tailEnd type="none" w="med" len="med"/>
                          </a:ln>
                        </p:spPr>
                      </p:pic>
                    </p:oleObj>
                  </mc:Fallback>
                </mc:AlternateContent>
              </a:graphicData>
            </a:graphic>
          </p:graphicFrame>
          <p:sp>
            <p:nvSpPr>
              <p:cNvPr id="58501" name="Freeform 135"/>
              <p:cNvSpPr/>
              <p:nvPr/>
            </p:nvSpPr>
            <p:spPr>
              <a:xfrm>
                <a:off x="40" y="80"/>
                <a:ext cx="2540" cy="3597"/>
              </a:xfrm>
              <a:custGeom>
                <a:avLst/>
                <a:gdLst/>
                <a:ahLst/>
                <a:cxnLst>
                  <a:cxn ang="0">
                    <a:pos x="2622" y="0"/>
                  </a:cxn>
                  <a:cxn ang="0">
                    <a:pos x="2244" y="268"/>
                  </a:cxn>
                  <a:cxn ang="0">
                    <a:pos x="1594" y="548"/>
                  </a:cxn>
                  <a:cxn ang="0">
                    <a:pos x="965" y="751"/>
                  </a:cxn>
                  <a:cxn ang="0">
                    <a:pos x="650" y="994"/>
                  </a:cxn>
                  <a:cxn ang="0">
                    <a:pos x="504" y="1262"/>
                  </a:cxn>
                  <a:cxn ang="0">
                    <a:pos x="504" y="1516"/>
                  </a:cxn>
                  <a:cxn ang="0">
                    <a:pos x="504" y="1810"/>
                  </a:cxn>
                  <a:cxn ang="0">
                    <a:pos x="419" y="2052"/>
                  </a:cxn>
                  <a:cxn ang="0">
                    <a:pos x="252" y="2243"/>
                  </a:cxn>
                  <a:cxn ang="0">
                    <a:pos x="83" y="2409"/>
                  </a:cxn>
                  <a:cxn ang="0">
                    <a:pos x="0" y="2663"/>
                  </a:cxn>
                </a:cxnLst>
                <a:rect l="0" t="0" r="0" b="0"/>
                <a:pathLst>
                  <a:path w="2500" h="4180">
                    <a:moveTo>
                      <a:pt x="2500" y="0"/>
                    </a:moveTo>
                    <a:cubicBezTo>
                      <a:pt x="2401" y="138"/>
                      <a:pt x="2303" y="277"/>
                      <a:pt x="2140" y="420"/>
                    </a:cubicBezTo>
                    <a:cubicBezTo>
                      <a:pt x="1977" y="563"/>
                      <a:pt x="1723" y="733"/>
                      <a:pt x="1520" y="860"/>
                    </a:cubicBezTo>
                    <a:cubicBezTo>
                      <a:pt x="1317" y="987"/>
                      <a:pt x="1070" y="1063"/>
                      <a:pt x="920" y="1180"/>
                    </a:cubicBezTo>
                    <a:cubicBezTo>
                      <a:pt x="770" y="1297"/>
                      <a:pt x="693" y="1427"/>
                      <a:pt x="620" y="1560"/>
                    </a:cubicBezTo>
                    <a:cubicBezTo>
                      <a:pt x="547" y="1693"/>
                      <a:pt x="503" y="1843"/>
                      <a:pt x="480" y="1980"/>
                    </a:cubicBezTo>
                    <a:cubicBezTo>
                      <a:pt x="457" y="2117"/>
                      <a:pt x="480" y="2237"/>
                      <a:pt x="480" y="2380"/>
                    </a:cubicBezTo>
                    <a:cubicBezTo>
                      <a:pt x="480" y="2523"/>
                      <a:pt x="493" y="2700"/>
                      <a:pt x="480" y="2840"/>
                    </a:cubicBezTo>
                    <a:cubicBezTo>
                      <a:pt x="467" y="2980"/>
                      <a:pt x="440" y="3107"/>
                      <a:pt x="400" y="3220"/>
                    </a:cubicBezTo>
                    <a:cubicBezTo>
                      <a:pt x="360" y="3333"/>
                      <a:pt x="293" y="3427"/>
                      <a:pt x="240" y="3520"/>
                    </a:cubicBezTo>
                    <a:cubicBezTo>
                      <a:pt x="187" y="3613"/>
                      <a:pt x="120" y="3670"/>
                      <a:pt x="80" y="3780"/>
                    </a:cubicBezTo>
                    <a:cubicBezTo>
                      <a:pt x="40" y="3890"/>
                      <a:pt x="20" y="4035"/>
                      <a:pt x="0" y="4180"/>
                    </a:cubicBezTo>
                  </a:path>
                </a:pathLst>
              </a:custGeom>
              <a:noFill/>
              <a:ln w="19050" cap="flat" cmpd="sng">
                <a:solidFill>
                  <a:srgbClr val="FF3300"/>
                </a:solidFill>
                <a:prstDash val="dashDot"/>
                <a:miter/>
                <a:headEnd type="none" w="med" len="med"/>
                <a:tailEnd type="none" w="med" len="med"/>
              </a:ln>
            </p:spPr>
            <p:txBody>
              <a:bodyPr/>
              <a:lstStyle/>
              <a:p>
                <a:endParaRPr lang="zh-CN" altLang="en-US"/>
              </a:p>
            </p:txBody>
          </p:sp>
          <p:sp>
            <p:nvSpPr>
              <p:cNvPr id="58502" name="Freeform 136"/>
              <p:cNvSpPr/>
              <p:nvPr/>
            </p:nvSpPr>
            <p:spPr>
              <a:xfrm>
                <a:off x="9" y="903"/>
                <a:ext cx="3911" cy="654"/>
              </a:xfrm>
              <a:custGeom>
                <a:avLst/>
                <a:gdLst/>
                <a:ahLst/>
                <a:cxnLst>
                  <a:cxn ang="0">
                    <a:pos x="0" y="34"/>
                  </a:cxn>
                  <a:cxn ang="0">
                    <a:pos x="171" y="74"/>
                  </a:cxn>
                  <a:cxn ang="0">
                    <a:pos x="611" y="223"/>
                  </a:cxn>
                  <a:cxn ang="0">
                    <a:pos x="1149" y="18"/>
                  </a:cxn>
                  <a:cxn ang="0">
                    <a:pos x="1557" y="114"/>
                  </a:cxn>
                  <a:cxn ang="0">
                    <a:pos x="1791" y="288"/>
                  </a:cxn>
                  <a:cxn ang="0">
                    <a:pos x="2011" y="254"/>
                  </a:cxn>
                  <a:cxn ang="0">
                    <a:pos x="2351" y="274"/>
                  </a:cxn>
                  <a:cxn ang="0">
                    <a:pos x="2536" y="316"/>
                  </a:cxn>
                  <a:cxn ang="0">
                    <a:pos x="2811" y="374"/>
                  </a:cxn>
                  <a:cxn ang="0">
                    <a:pos x="3109" y="434"/>
                  </a:cxn>
                  <a:cxn ang="0">
                    <a:pos x="3331" y="472"/>
                  </a:cxn>
                  <a:cxn ang="0">
                    <a:pos x="3591" y="521"/>
                  </a:cxn>
                  <a:cxn ang="0">
                    <a:pos x="3911" y="654"/>
                  </a:cxn>
                </a:cxnLst>
                <a:rect l="0" t="0" r="0" b="0"/>
                <a:pathLst>
                  <a:path w="3911" h="654">
                    <a:moveTo>
                      <a:pt x="0" y="34"/>
                    </a:moveTo>
                    <a:cubicBezTo>
                      <a:pt x="30" y="41"/>
                      <a:pt x="69" y="43"/>
                      <a:pt x="171" y="74"/>
                    </a:cubicBezTo>
                    <a:cubicBezTo>
                      <a:pt x="273" y="105"/>
                      <a:pt x="448" y="232"/>
                      <a:pt x="611" y="223"/>
                    </a:cubicBezTo>
                    <a:cubicBezTo>
                      <a:pt x="774" y="214"/>
                      <a:pt x="991" y="36"/>
                      <a:pt x="1149" y="18"/>
                    </a:cubicBezTo>
                    <a:cubicBezTo>
                      <a:pt x="1307" y="0"/>
                      <a:pt x="1450" y="69"/>
                      <a:pt x="1557" y="114"/>
                    </a:cubicBezTo>
                    <a:cubicBezTo>
                      <a:pt x="1664" y="159"/>
                      <a:pt x="1715" y="265"/>
                      <a:pt x="1791" y="288"/>
                    </a:cubicBezTo>
                    <a:cubicBezTo>
                      <a:pt x="1867" y="311"/>
                      <a:pt x="1918" y="256"/>
                      <a:pt x="2011" y="254"/>
                    </a:cubicBezTo>
                    <a:cubicBezTo>
                      <a:pt x="2104" y="252"/>
                      <a:pt x="2264" y="264"/>
                      <a:pt x="2351" y="274"/>
                    </a:cubicBezTo>
                    <a:cubicBezTo>
                      <a:pt x="2438" y="284"/>
                      <a:pt x="2459" y="299"/>
                      <a:pt x="2536" y="316"/>
                    </a:cubicBezTo>
                    <a:cubicBezTo>
                      <a:pt x="2613" y="333"/>
                      <a:pt x="2716" y="354"/>
                      <a:pt x="2811" y="374"/>
                    </a:cubicBezTo>
                    <a:cubicBezTo>
                      <a:pt x="2906" y="394"/>
                      <a:pt x="3022" y="418"/>
                      <a:pt x="3109" y="434"/>
                    </a:cubicBezTo>
                    <a:cubicBezTo>
                      <a:pt x="3196" y="450"/>
                      <a:pt x="3251" y="458"/>
                      <a:pt x="3331" y="472"/>
                    </a:cubicBezTo>
                    <a:cubicBezTo>
                      <a:pt x="3411" y="486"/>
                      <a:pt x="3494" y="491"/>
                      <a:pt x="3591" y="521"/>
                    </a:cubicBezTo>
                    <a:cubicBezTo>
                      <a:pt x="3688" y="552"/>
                      <a:pt x="3858" y="629"/>
                      <a:pt x="3911" y="654"/>
                    </a:cubicBezTo>
                  </a:path>
                </a:pathLst>
              </a:custGeom>
              <a:noFill/>
              <a:ln w="19050" cap="flat" cmpd="sng">
                <a:solidFill>
                  <a:srgbClr val="FF3300"/>
                </a:solidFill>
                <a:prstDash val="solid"/>
                <a:miter/>
                <a:headEnd type="none" w="med" len="med"/>
                <a:tailEnd type="none" w="med" len="med"/>
              </a:ln>
            </p:spPr>
            <p:txBody>
              <a:bodyPr/>
              <a:lstStyle/>
              <a:p>
                <a:endParaRPr lang="zh-CN" altLang="en-US"/>
              </a:p>
            </p:txBody>
          </p:sp>
          <p:sp>
            <p:nvSpPr>
              <p:cNvPr id="58503" name="Freeform 137"/>
              <p:cNvSpPr/>
              <p:nvPr/>
            </p:nvSpPr>
            <p:spPr>
              <a:xfrm>
                <a:off x="4027" y="1084"/>
                <a:ext cx="1773" cy="299"/>
              </a:xfrm>
              <a:custGeom>
                <a:avLst/>
                <a:gdLst/>
                <a:ahLst/>
                <a:cxnLst>
                  <a:cxn ang="0">
                    <a:pos x="0" y="299"/>
                  </a:cxn>
                  <a:cxn ang="0">
                    <a:pos x="344" y="257"/>
                  </a:cxn>
                  <a:cxn ang="0">
                    <a:pos x="700" y="162"/>
                  </a:cxn>
                  <a:cxn ang="0">
                    <a:pos x="991" y="44"/>
                  </a:cxn>
                  <a:cxn ang="0">
                    <a:pos x="1500" y="17"/>
                  </a:cxn>
                  <a:cxn ang="0">
                    <a:pos x="1773" y="144"/>
                  </a:cxn>
                </a:cxnLst>
                <a:rect l="0" t="0" r="0" b="0"/>
                <a:pathLst>
                  <a:path w="1773" h="299">
                    <a:moveTo>
                      <a:pt x="0" y="299"/>
                    </a:moveTo>
                    <a:cubicBezTo>
                      <a:pt x="56" y="292"/>
                      <a:pt x="227" y="280"/>
                      <a:pt x="344" y="257"/>
                    </a:cubicBezTo>
                    <a:cubicBezTo>
                      <a:pt x="461" y="234"/>
                      <a:pt x="592" y="197"/>
                      <a:pt x="700" y="162"/>
                    </a:cubicBezTo>
                    <a:cubicBezTo>
                      <a:pt x="808" y="127"/>
                      <a:pt x="858" y="68"/>
                      <a:pt x="991" y="44"/>
                    </a:cubicBezTo>
                    <a:cubicBezTo>
                      <a:pt x="1124" y="20"/>
                      <a:pt x="1370" y="0"/>
                      <a:pt x="1500" y="17"/>
                    </a:cubicBezTo>
                    <a:cubicBezTo>
                      <a:pt x="1630" y="34"/>
                      <a:pt x="1716" y="118"/>
                      <a:pt x="1773" y="144"/>
                    </a:cubicBezTo>
                  </a:path>
                </a:pathLst>
              </a:custGeom>
              <a:noFill/>
              <a:ln w="19050" cap="flat" cmpd="sng">
                <a:solidFill>
                  <a:srgbClr val="FF3300"/>
                </a:solidFill>
                <a:prstDash val="solid"/>
                <a:miter/>
                <a:headEnd type="none" w="med" len="med"/>
                <a:tailEnd type="none" w="med" len="med"/>
              </a:ln>
            </p:spPr>
            <p:txBody>
              <a:bodyPr/>
              <a:lstStyle/>
              <a:p>
                <a:endParaRPr lang="zh-CN" altLang="en-US"/>
              </a:p>
            </p:txBody>
          </p:sp>
          <p:sp>
            <p:nvSpPr>
              <p:cNvPr id="58504" name="Freeform 138"/>
              <p:cNvSpPr/>
              <p:nvPr/>
            </p:nvSpPr>
            <p:spPr>
              <a:xfrm>
                <a:off x="40" y="2253"/>
                <a:ext cx="5680" cy="287"/>
              </a:xfrm>
              <a:custGeom>
                <a:avLst/>
                <a:gdLst/>
                <a:ahLst/>
                <a:cxnLst>
                  <a:cxn ang="0">
                    <a:pos x="0" y="19"/>
                  </a:cxn>
                  <a:cxn ang="0">
                    <a:pos x="200" y="184"/>
                  </a:cxn>
                  <a:cxn ang="0">
                    <a:pos x="460" y="244"/>
                  </a:cxn>
                  <a:cxn ang="0">
                    <a:pos x="740" y="152"/>
                  </a:cxn>
                  <a:cxn ang="0">
                    <a:pos x="1040" y="36"/>
                  </a:cxn>
                  <a:cxn ang="0">
                    <a:pos x="1260" y="2"/>
                  </a:cxn>
                  <a:cxn ang="0">
                    <a:pos x="1480" y="19"/>
                  </a:cxn>
                  <a:cxn ang="0">
                    <a:pos x="1640" y="19"/>
                  </a:cxn>
                  <a:cxn ang="0">
                    <a:pos x="1860" y="36"/>
                  </a:cxn>
                  <a:cxn ang="0">
                    <a:pos x="2080" y="85"/>
                  </a:cxn>
                  <a:cxn ang="0">
                    <a:pos x="2320" y="202"/>
                  </a:cxn>
                  <a:cxn ang="0">
                    <a:pos x="2480" y="268"/>
                  </a:cxn>
                  <a:cxn ang="0">
                    <a:pos x="2700" y="285"/>
                  </a:cxn>
                  <a:cxn ang="0">
                    <a:pos x="2960" y="251"/>
                  </a:cxn>
                  <a:cxn ang="0">
                    <a:pos x="3140" y="202"/>
                  </a:cxn>
                  <a:cxn ang="0">
                    <a:pos x="3340" y="135"/>
                  </a:cxn>
                  <a:cxn ang="0">
                    <a:pos x="3560" y="102"/>
                  </a:cxn>
                  <a:cxn ang="0">
                    <a:pos x="3900" y="85"/>
                  </a:cxn>
                  <a:cxn ang="0">
                    <a:pos x="4120" y="85"/>
                  </a:cxn>
                  <a:cxn ang="0">
                    <a:pos x="4400" y="119"/>
                  </a:cxn>
                  <a:cxn ang="0">
                    <a:pos x="4620" y="202"/>
                  </a:cxn>
                  <a:cxn ang="0">
                    <a:pos x="4900" y="251"/>
                  </a:cxn>
                  <a:cxn ang="0">
                    <a:pos x="5400" y="285"/>
                  </a:cxn>
                  <a:cxn ang="0">
                    <a:pos x="5520" y="268"/>
                  </a:cxn>
                  <a:cxn ang="0">
                    <a:pos x="5680" y="268"/>
                  </a:cxn>
                </a:cxnLst>
                <a:rect l="0" t="0" r="0" b="0"/>
                <a:pathLst>
                  <a:path w="5680" h="287">
                    <a:moveTo>
                      <a:pt x="0" y="19"/>
                    </a:moveTo>
                    <a:cubicBezTo>
                      <a:pt x="33" y="46"/>
                      <a:pt x="123" y="147"/>
                      <a:pt x="200" y="184"/>
                    </a:cubicBezTo>
                    <a:cubicBezTo>
                      <a:pt x="277" y="221"/>
                      <a:pt x="370" y="249"/>
                      <a:pt x="460" y="244"/>
                    </a:cubicBezTo>
                    <a:cubicBezTo>
                      <a:pt x="550" y="239"/>
                      <a:pt x="643" y="187"/>
                      <a:pt x="740" y="152"/>
                    </a:cubicBezTo>
                    <a:cubicBezTo>
                      <a:pt x="837" y="117"/>
                      <a:pt x="953" y="61"/>
                      <a:pt x="1040" y="36"/>
                    </a:cubicBezTo>
                    <a:cubicBezTo>
                      <a:pt x="1127" y="11"/>
                      <a:pt x="1187" y="5"/>
                      <a:pt x="1260" y="2"/>
                    </a:cubicBezTo>
                    <a:cubicBezTo>
                      <a:pt x="1333" y="0"/>
                      <a:pt x="1417" y="17"/>
                      <a:pt x="1480" y="19"/>
                    </a:cubicBezTo>
                    <a:cubicBezTo>
                      <a:pt x="1543" y="22"/>
                      <a:pt x="1577" y="17"/>
                      <a:pt x="1640" y="19"/>
                    </a:cubicBezTo>
                    <a:cubicBezTo>
                      <a:pt x="1703" y="22"/>
                      <a:pt x="1787" y="25"/>
                      <a:pt x="1860" y="36"/>
                    </a:cubicBezTo>
                    <a:cubicBezTo>
                      <a:pt x="1933" y="46"/>
                      <a:pt x="2003" y="58"/>
                      <a:pt x="2080" y="85"/>
                    </a:cubicBezTo>
                    <a:cubicBezTo>
                      <a:pt x="2157" y="113"/>
                      <a:pt x="2253" y="171"/>
                      <a:pt x="2320" y="202"/>
                    </a:cubicBezTo>
                    <a:cubicBezTo>
                      <a:pt x="2387" y="232"/>
                      <a:pt x="2417" y="254"/>
                      <a:pt x="2480" y="268"/>
                    </a:cubicBezTo>
                    <a:cubicBezTo>
                      <a:pt x="2543" y="282"/>
                      <a:pt x="2620" y="287"/>
                      <a:pt x="2700" y="285"/>
                    </a:cubicBezTo>
                    <a:cubicBezTo>
                      <a:pt x="2780" y="282"/>
                      <a:pt x="2887" y="265"/>
                      <a:pt x="2960" y="251"/>
                    </a:cubicBezTo>
                    <a:cubicBezTo>
                      <a:pt x="3033" y="237"/>
                      <a:pt x="3077" y="221"/>
                      <a:pt x="3140" y="202"/>
                    </a:cubicBezTo>
                    <a:cubicBezTo>
                      <a:pt x="3203" y="182"/>
                      <a:pt x="3270" y="152"/>
                      <a:pt x="3340" y="135"/>
                    </a:cubicBezTo>
                    <a:cubicBezTo>
                      <a:pt x="3410" y="119"/>
                      <a:pt x="3467" y="110"/>
                      <a:pt x="3560" y="102"/>
                    </a:cubicBezTo>
                    <a:cubicBezTo>
                      <a:pt x="3653" y="94"/>
                      <a:pt x="3807" y="88"/>
                      <a:pt x="3900" y="85"/>
                    </a:cubicBezTo>
                    <a:cubicBezTo>
                      <a:pt x="3993" y="83"/>
                      <a:pt x="4037" y="80"/>
                      <a:pt x="4120" y="85"/>
                    </a:cubicBezTo>
                    <a:cubicBezTo>
                      <a:pt x="4203" y="91"/>
                      <a:pt x="4317" y="100"/>
                      <a:pt x="4400" y="119"/>
                    </a:cubicBezTo>
                    <a:cubicBezTo>
                      <a:pt x="4483" y="138"/>
                      <a:pt x="4537" y="179"/>
                      <a:pt x="4620" y="202"/>
                    </a:cubicBezTo>
                    <a:cubicBezTo>
                      <a:pt x="4703" y="224"/>
                      <a:pt x="4770" y="237"/>
                      <a:pt x="4900" y="251"/>
                    </a:cubicBezTo>
                    <a:cubicBezTo>
                      <a:pt x="5030" y="265"/>
                      <a:pt x="5297" y="282"/>
                      <a:pt x="5400" y="285"/>
                    </a:cubicBezTo>
                    <a:cubicBezTo>
                      <a:pt x="5503" y="287"/>
                      <a:pt x="5473" y="270"/>
                      <a:pt x="5520" y="268"/>
                    </a:cubicBezTo>
                    <a:cubicBezTo>
                      <a:pt x="5567" y="265"/>
                      <a:pt x="5650" y="268"/>
                      <a:pt x="5680" y="268"/>
                    </a:cubicBezTo>
                  </a:path>
                </a:pathLst>
              </a:custGeom>
              <a:noFill/>
              <a:ln w="19050" cap="flat" cmpd="sng">
                <a:solidFill>
                  <a:srgbClr val="FF3300"/>
                </a:solidFill>
                <a:prstDash val="solid"/>
                <a:miter/>
                <a:headEnd type="none" w="med" len="med"/>
                <a:tailEnd type="none" w="med" len="med"/>
              </a:ln>
            </p:spPr>
            <p:txBody>
              <a:bodyPr/>
              <a:lstStyle/>
              <a:p>
                <a:endParaRPr lang="zh-CN" altLang="en-US"/>
              </a:p>
            </p:txBody>
          </p:sp>
          <p:sp>
            <p:nvSpPr>
              <p:cNvPr id="58505" name="Freeform 139"/>
              <p:cNvSpPr/>
              <p:nvPr/>
            </p:nvSpPr>
            <p:spPr>
              <a:xfrm>
                <a:off x="3853" y="1578"/>
                <a:ext cx="714" cy="779"/>
              </a:xfrm>
              <a:custGeom>
                <a:avLst/>
                <a:gdLst/>
                <a:ahLst/>
                <a:cxnLst>
                  <a:cxn ang="0">
                    <a:pos x="27" y="0"/>
                  </a:cxn>
                  <a:cxn ang="0">
                    <a:pos x="27" y="80"/>
                  </a:cxn>
                  <a:cxn ang="0">
                    <a:pos x="187" y="125"/>
                  </a:cxn>
                  <a:cxn ang="0">
                    <a:pos x="347" y="137"/>
                  </a:cxn>
                  <a:cxn ang="0">
                    <a:pos x="467" y="171"/>
                  </a:cxn>
                  <a:cxn ang="0">
                    <a:pos x="667" y="239"/>
                  </a:cxn>
                  <a:cxn ang="0">
                    <a:pos x="707" y="353"/>
                  </a:cxn>
                  <a:cxn ang="0">
                    <a:pos x="627" y="433"/>
                  </a:cxn>
                  <a:cxn ang="0">
                    <a:pos x="467" y="535"/>
                  </a:cxn>
                </a:cxnLst>
                <a:rect l="0" t="0" r="0" b="0"/>
                <a:pathLst>
                  <a:path w="714" h="940">
                    <a:moveTo>
                      <a:pt x="27" y="0"/>
                    </a:moveTo>
                    <a:cubicBezTo>
                      <a:pt x="13" y="51"/>
                      <a:pt x="0" y="103"/>
                      <a:pt x="27" y="140"/>
                    </a:cubicBezTo>
                    <a:cubicBezTo>
                      <a:pt x="54" y="177"/>
                      <a:pt x="134" y="203"/>
                      <a:pt x="187" y="220"/>
                    </a:cubicBezTo>
                    <a:cubicBezTo>
                      <a:pt x="240" y="237"/>
                      <a:pt x="300" y="227"/>
                      <a:pt x="347" y="240"/>
                    </a:cubicBezTo>
                    <a:cubicBezTo>
                      <a:pt x="394" y="253"/>
                      <a:pt x="414" y="270"/>
                      <a:pt x="467" y="300"/>
                    </a:cubicBezTo>
                    <a:cubicBezTo>
                      <a:pt x="520" y="330"/>
                      <a:pt x="627" y="367"/>
                      <a:pt x="667" y="420"/>
                    </a:cubicBezTo>
                    <a:cubicBezTo>
                      <a:pt x="707" y="473"/>
                      <a:pt x="714" y="563"/>
                      <a:pt x="707" y="620"/>
                    </a:cubicBezTo>
                    <a:cubicBezTo>
                      <a:pt x="700" y="677"/>
                      <a:pt x="667" y="707"/>
                      <a:pt x="627" y="760"/>
                    </a:cubicBezTo>
                    <a:cubicBezTo>
                      <a:pt x="587" y="813"/>
                      <a:pt x="484" y="913"/>
                      <a:pt x="467" y="940"/>
                    </a:cubicBezTo>
                  </a:path>
                </a:pathLst>
              </a:custGeom>
              <a:noFill/>
              <a:ln w="19050" cap="flat" cmpd="sng">
                <a:solidFill>
                  <a:srgbClr val="FF3300"/>
                </a:solidFill>
                <a:prstDash val="solid"/>
                <a:miter/>
                <a:headEnd type="none" w="med" len="med"/>
                <a:tailEnd type="none" w="med" len="med"/>
              </a:ln>
            </p:spPr>
            <p:txBody>
              <a:bodyPr/>
              <a:lstStyle/>
              <a:p>
                <a:endParaRPr lang="zh-CN" altLang="en-US"/>
              </a:p>
            </p:txBody>
          </p:sp>
          <p:sp>
            <p:nvSpPr>
              <p:cNvPr id="58506" name="Rectangle 140" descr="深色上对角线"/>
              <p:cNvSpPr/>
              <p:nvPr/>
            </p:nvSpPr>
            <p:spPr>
              <a:xfrm>
                <a:off x="3480" y="1356"/>
                <a:ext cx="600" cy="381"/>
              </a:xfrm>
              <a:prstGeom prst="rect">
                <a:avLst/>
              </a:prstGeom>
              <a:blipFill rotWithShape="0">
                <a:blip r:embed="rId4"/>
              </a:blipFill>
              <a:ln w="19050" cap="flat" cmpd="sng">
                <a:solidFill>
                  <a:srgbClr val="FF3300"/>
                </a:solidFill>
                <a:prstDash val="solid"/>
                <a:miter/>
                <a:headEnd type="none" w="med" len="med"/>
                <a:tailEnd type="none" w="med" len="med"/>
              </a:ln>
            </p:spPr>
            <p:txBody>
              <a:bodyPr wrap="none" anchor="ctr" anchorCtr="0"/>
              <a:lstStyle/>
              <a:p>
                <a:endParaRPr lang="zh-CN" altLang="en-US" dirty="0">
                  <a:latin typeface="Arial" panose="020B0604020202020204" pitchFamily="34" charset="0"/>
                  <a:ea typeface="宋体" panose="02010600030101010101" pitchFamily="2" charset="-122"/>
                </a:endParaRPr>
              </a:p>
            </p:txBody>
          </p:sp>
          <p:grpSp>
            <p:nvGrpSpPr>
              <p:cNvPr id="58507" name="Group 141"/>
              <p:cNvGrpSpPr/>
              <p:nvPr/>
            </p:nvGrpSpPr>
            <p:grpSpPr>
              <a:xfrm rot="816021">
                <a:off x="1016" y="945"/>
                <a:ext cx="400" cy="368"/>
                <a:chOff x="0" y="0"/>
                <a:chExt cx="400" cy="368"/>
              </a:xfrm>
            </p:grpSpPr>
            <p:sp>
              <p:nvSpPr>
                <p:cNvPr id="58508" name="Freeform 142"/>
                <p:cNvSpPr/>
                <p:nvPr/>
              </p:nvSpPr>
              <p:spPr>
                <a:xfrm>
                  <a:off x="48" y="64"/>
                  <a:ext cx="352" cy="304"/>
                </a:xfrm>
                <a:custGeom>
                  <a:avLst/>
                  <a:gdLst/>
                  <a:ahLst/>
                  <a:cxnLst>
                    <a:cxn ang="0">
                      <a:pos x="352" y="0"/>
                    </a:cxn>
                    <a:cxn ang="0">
                      <a:pos x="228" y="72"/>
                    </a:cxn>
                    <a:cxn ang="0">
                      <a:pos x="108" y="152"/>
                    </a:cxn>
                    <a:cxn ang="0">
                      <a:pos x="0" y="304"/>
                    </a:cxn>
                  </a:cxnLst>
                  <a:rect l="0" t="0" r="0" b="0"/>
                  <a:pathLst>
                    <a:path w="352" h="304">
                      <a:moveTo>
                        <a:pt x="352" y="0"/>
                      </a:moveTo>
                      <a:cubicBezTo>
                        <a:pt x="332" y="7"/>
                        <a:pt x="246" y="62"/>
                        <a:pt x="228" y="72"/>
                      </a:cubicBezTo>
                      <a:cubicBezTo>
                        <a:pt x="186" y="95"/>
                        <a:pt x="108" y="152"/>
                        <a:pt x="108" y="152"/>
                      </a:cubicBezTo>
                      <a:cubicBezTo>
                        <a:pt x="20" y="284"/>
                        <a:pt x="23" y="272"/>
                        <a:pt x="0" y="304"/>
                      </a:cubicBezTo>
                    </a:path>
                  </a:pathLst>
                </a:custGeom>
                <a:noFill/>
                <a:ln w="19050" cap="flat" cmpd="sng">
                  <a:solidFill>
                    <a:srgbClr val="FF3300"/>
                  </a:solidFill>
                  <a:prstDash val="solid"/>
                  <a:miter/>
                  <a:headEnd type="none" w="med" len="med"/>
                  <a:tailEnd type="none" w="med" len="med"/>
                </a:ln>
              </p:spPr>
              <p:txBody>
                <a:bodyPr/>
                <a:lstStyle/>
                <a:p>
                  <a:endParaRPr lang="zh-CN" altLang="en-US"/>
                </a:p>
              </p:txBody>
            </p:sp>
            <p:sp>
              <p:nvSpPr>
                <p:cNvPr id="58509" name="Freeform 143"/>
                <p:cNvSpPr/>
                <p:nvPr/>
              </p:nvSpPr>
              <p:spPr>
                <a:xfrm>
                  <a:off x="0" y="264"/>
                  <a:ext cx="72" cy="56"/>
                </a:xfrm>
                <a:custGeom>
                  <a:avLst/>
                  <a:gdLst/>
                  <a:ahLst/>
                  <a:cxnLst>
                    <a:cxn ang="0">
                      <a:pos x="0" y="0"/>
                    </a:cxn>
                    <a:cxn ang="0">
                      <a:pos x="72" y="56"/>
                    </a:cxn>
                  </a:cxnLst>
                  <a:rect l="0" t="0" r="0" b="0"/>
                  <a:pathLst>
                    <a:path w="72" h="56">
                      <a:moveTo>
                        <a:pt x="0" y="0"/>
                      </a:moveTo>
                      <a:cubicBezTo>
                        <a:pt x="55" y="18"/>
                        <a:pt x="44" y="28"/>
                        <a:pt x="72" y="56"/>
                      </a:cubicBezTo>
                    </a:path>
                  </a:pathLst>
                </a:custGeom>
                <a:noFill/>
                <a:ln w="19050" cap="flat" cmpd="sng">
                  <a:solidFill>
                    <a:srgbClr val="FF3300"/>
                  </a:solidFill>
                  <a:prstDash val="solid"/>
                  <a:miter/>
                  <a:headEnd type="none" w="med" len="med"/>
                  <a:tailEnd type="none" w="med" len="med"/>
                </a:ln>
              </p:spPr>
              <p:txBody>
                <a:bodyPr/>
                <a:lstStyle/>
                <a:p>
                  <a:endParaRPr lang="zh-CN" altLang="en-US"/>
                </a:p>
              </p:txBody>
            </p:sp>
            <p:sp>
              <p:nvSpPr>
                <p:cNvPr id="58510" name="Freeform 144"/>
                <p:cNvSpPr/>
                <p:nvPr/>
              </p:nvSpPr>
              <p:spPr>
                <a:xfrm>
                  <a:off x="32" y="224"/>
                  <a:ext cx="72" cy="56"/>
                </a:xfrm>
                <a:custGeom>
                  <a:avLst/>
                  <a:gdLst/>
                  <a:ahLst/>
                  <a:cxnLst>
                    <a:cxn ang="0">
                      <a:pos x="0" y="0"/>
                    </a:cxn>
                    <a:cxn ang="0">
                      <a:pos x="72" y="56"/>
                    </a:cxn>
                  </a:cxnLst>
                  <a:rect l="0" t="0" r="0" b="0"/>
                  <a:pathLst>
                    <a:path w="72" h="56">
                      <a:moveTo>
                        <a:pt x="0" y="0"/>
                      </a:moveTo>
                      <a:cubicBezTo>
                        <a:pt x="55" y="18"/>
                        <a:pt x="44" y="28"/>
                        <a:pt x="72" y="56"/>
                      </a:cubicBezTo>
                    </a:path>
                  </a:pathLst>
                </a:custGeom>
                <a:noFill/>
                <a:ln w="19050" cap="flat" cmpd="sng">
                  <a:solidFill>
                    <a:srgbClr val="FF3300"/>
                  </a:solidFill>
                  <a:prstDash val="solid"/>
                  <a:miter/>
                  <a:headEnd type="none" w="med" len="med"/>
                  <a:tailEnd type="none" w="med" len="med"/>
                </a:ln>
              </p:spPr>
              <p:txBody>
                <a:bodyPr/>
                <a:lstStyle/>
                <a:p>
                  <a:endParaRPr lang="zh-CN" altLang="en-US"/>
                </a:p>
              </p:txBody>
            </p:sp>
            <p:sp>
              <p:nvSpPr>
                <p:cNvPr id="58511" name="Freeform 145"/>
                <p:cNvSpPr/>
                <p:nvPr/>
              </p:nvSpPr>
              <p:spPr>
                <a:xfrm>
                  <a:off x="248" y="24"/>
                  <a:ext cx="56" cy="96"/>
                </a:xfrm>
                <a:custGeom>
                  <a:avLst/>
                  <a:gdLst/>
                  <a:ahLst/>
                  <a:cxnLst>
                    <a:cxn ang="0">
                      <a:pos x="0" y="0"/>
                    </a:cxn>
                    <a:cxn ang="0">
                      <a:pos x="56" y="96"/>
                    </a:cxn>
                  </a:cxnLst>
                  <a:rect l="0" t="0" r="0" b="0"/>
                  <a:pathLst>
                    <a:path w="56" h="96">
                      <a:moveTo>
                        <a:pt x="0" y="0"/>
                      </a:moveTo>
                      <a:cubicBezTo>
                        <a:pt x="40" y="32"/>
                        <a:pt x="28" y="68"/>
                        <a:pt x="56" y="96"/>
                      </a:cubicBezTo>
                    </a:path>
                  </a:pathLst>
                </a:custGeom>
                <a:noFill/>
                <a:ln w="19050" cap="flat" cmpd="sng">
                  <a:solidFill>
                    <a:srgbClr val="FF3300"/>
                  </a:solidFill>
                  <a:prstDash val="solid"/>
                  <a:miter/>
                  <a:headEnd type="none" w="med" len="med"/>
                  <a:tailEnd type="none" w="med" len="med"/>
                </a:ln>
              </p:spPr>
              <p:txBody>
                <a:bodyPr/>
                <a:lstStyle/>
                <a:p>
                  <a:endParaRPr lang="zh-CN" altLang="en-US"/>
                </a:p>
              </p:txBody>
            </p:sp>
            <p:sp>
              <p:nvSpPr>
                <p:cNvPr id="58512" name="Freeform 146"/>
                <p:cNvSpPr/>
                <p:nvPr/>
              </p:nvSpPr>
              <p:spPr>
                <a:xfrm>
                  <a:off x="304" y="0"/>
                  <a:ext cx="56" cy="96"/>
                </a:xfrm>
                <a:custGeom>
                  <a:avLst/>
                  <a:gdLst/>
                  <a:ahLst/>
                  <a:cxnLst>
                    <a:cxn ang="0">
                      <a:pos x="0" y="0"/>
                    </a:cxn>
                    <a:cxn ang="0">
                      <a:pos x="56" y="96"/>
                    </a:cxn>
                  </a:cxnLst>
                  <a:rect l="0" t="0" r="0" b="0"/>
                  <a:pathLst>
                    <a:path w="56" h="96">
                      <a:moveTo>
                        <a:pt x="0" y="0"/>
                      </a:moveTo>
                      <a:cubicBezTo>
                        <a:pt x="40" y="32"/>
                        <a:pt x="28" y="68"/>
                        <a:pt x="56" y="96"/>
                      </a:cubicBezTo>
                    </a:path>
                  </a:pathLst>
                </a:custGeom>
                <a:noFill/>
                <a:ln w="19050" cap="flat" cmpd="sng">
                  <a:solidFill>
                    <a:srgbClr val="FF3300"/>
                  </a:solidFill>
                  <a:prstDash val="solid"/>
                  <a:miter/>
                  <a:headEnd type="none" w="med" len="med"/>
                  <a:tailEnd type="none" w="med" len="med"/>
                </a:ln>
              </p:spPr>
              <p:txBody>
                <a:bodyPr/>
                <a:lstStyle/>
                <a:p>
                  <a:endParaRPr lang="zh-CN" altLang="en-US"/>
                </a:p>
              </p:txBody>
            </p:sp>
          </p:grpSp>
          <p:grpSp>
            <p:nvGrpSpPr>
              <p:cNvPr id="58513" name="Group 147"/>
              <p:cNvGrpSpPr/>
              <p:nvPr/>
            </p:nvGrpSpPr>
            <p:grpSpPr>
              <a:xfrm rot="858528">
                <a:off x="1559" y="667"/>
                <a:ext cx="400" cy="368"/>
                <a:chOff x="0" y="0"/>
                <a:chExt cx="400" cy="368"/>
              </a:xfrm>
            </p:grpSpPr>
            <p:sp>
              <p:nvSpPr>
                <p:cNvPr id="58514" name="Freeform 148"/>
                <p:cNvSpPr/>
                <p:nvPr/>
              </p:nvSpPr>
              <p:spPr>
                <a:xfrm>
                  <a:off x="48" y="64"/>
                  <a:ext cx="352" cy="304"/>
                </a:xfrm>
                <a:custGeom>
                  <a:avLst/>
                  <a:gdLst/>
                  <a:ahLst/>
                  <a:cxnLst>
                    <a:cxn ang="0">
                      <a:pos x="352" y="0"/>
                    </a:cxn>
                    <a:cxn ang="0">
                      <a:pos x="228" y="72"/>
                    </a:cxn>
                    <a:cxn ang="0">
                      <a:pos x="108" y="152"/>
                    </a:cxn>
                    <a:cxn ang="0">
                      <a:pos x="0" y="304"/>
                    </a:cxn>
                  </a:cxnLst>
                  <a:rect l="0" t="0" r="0" b="0"/>
                  <a:pathLst>
                    <a:path w="352" h="304">
                      <a:moveTo>
                        <a:pt x="352" y="0"/>
                      </a:moveTo>
                      <a:cubicBezTo>
                        <a:pt x="332" y="7"/>
                        <a:pt x="246" y="62"/>
                        <a:pt x="228" y="72"/>
                      </a:cubicBezTo>
                      <a:cubicBezTo>
                        <a:pt x="186" y="95"/>
                        <a:pt x="108" y="152"/>
                        <a:pt x="108" y="152"/>
                      </a:cubicBezTo>
                      <a:cubicBezTo>
                        <a:pt x="20" y="284"/>
                        <a:pt x="23" y="272"/>
                        <a:pt x="0" y="304"/>
                      </a:cubicBezTo>
                    </a:path>
                  </a:pathLst>
                </a:custGeom>
                <a:noFill/>
                <a:ln w="19050" cap="flat" cmpd="sng">
                  <a:solidFill>
                    <a:srgbClr val="FF3300"/>
                  </a:solidFill>
                  <a:prstDash val="solid"/>
                  <a:miter/>
                  <a:headEnd type="none" w="med" len="med"/>
                  <a:tailEnd type="none" w="med" len="med"/>
                </a:ln>
              </p:spPr>
              <p:txBody>
                <a:bodyPr/>
                <a:lstStyle/>
                <a:p>
                  <a:endParaRPr lang="zh-CN" altLang="en-US"/>
                </a:p>
              </p:txBody>
            </p:sp>
            <p:sp>
              <p:nvSpPr>
                <p:cNvPr id="58515" name="Freeform 149"/>
                <p:cNvSpPr/>
                <p:nvPr/>
              </p:nvSpPr>
              <p:spPr>
                <a:xfrm>
                  <a:off x="0" y="264"/>
                  <a:ext cx="72" cy="56"/>
                </a:xfrm>
                <a:custGeom>
                  <a:avLst/>
                  <a:gdLst/>
                  <a:ahLst/>
                  <a:cxnLst>
                    <a:cxn ang="0">
                      <a:pos x="0" y="0"/>
                    </a:cxn>
                    <a:cxn ang="0">
                      <a:pos x="72" y="56"/>
                    </a:cxn>
                  </a:cxnLst>
                  <a:rect l="0" t="0" r="0" b="0"/>
                  <a:pathLst>
                    <a:path w="72" h="56">
                      <a:moveTo>
                        <a:pt x="0" y="0"/>
                      </a:moveTo>
                      <a:cubicBezTo>
                        <a:pt x="55" y="18"/>
                        <a:pt x="44" y="28"/>
                        <a:pt x="72" y="56"/>
                      </a:cubicBezTo>
                    </a:path>
                  </a:pathLst>
                </a:custGeom>
                <a:noFill/>
                <a:ln w="19050" cap="flat" cmpd="sng">
                  <a:solidFill>
                    <a:srgbClr val="FF3300"/>
                  </a:solidFill>
                  <a:prstDash val="solid"/>
                  <a:miter/>
                  <a:headEnd type="none" w="med" len="med"/>
                  <a:tailEnd type="none" w="med" len="med"/>
                </a:ln>
              </p:spPr>
              <p:txBody>
                <a:bodyPr/>
                <a:lstStyle/>
                <a:p>
                  <a:endParaRPr lang="zh-CN" altLang="en-US"/>
                </a:p>
              </p:txBody>
            </p:sp>
            <p:sp>
              <p:nvSpPr>
                <p:cNvPr id="58516" name="Freeform 150"/>
                <p:cNvSpPr/>
                <p:nvPr/>
              </p:nvSpPr>
              <p:spPr>
                <a:xfrm>
                  <a:off x="32" y="224"/>
                  <a:ext cx="72" cy="56"/>
                </a:xfrm>
                <a:custGeom>
                  <a:avLst/>
                  <a:gdLst/>
                  <a:ahLst/>
                  <a:cxnLst>
                    <a:cxn ang="0">
                      <a:pos x="0" y="0"/>
                    </a:cxn>
                    <a:cxn ang="0">
                      <a:pos x="72" y="56"/>
                    </a:cxn>
                  </a:cxnLst>
                  <a:rect l="0" t="0" r="0" b="0"/>
                  <a:pathLst>
                    <a:path w="72" h="56">
                      <a:moveTo>
                        <a:pt x="0" y="0"/>
                      </a:moveTo>
                      <a:cubicBezTo>
                        <a:pt x="55" y="18"/>
                        <a:pt x="44" y="28"/>
                        <a:pt x="72" y="56"/>
                      </a:cubicBezTo>
                    </a:path>
                  </a:pathLst>
                </a:custGeom>
                <a:noFill/>
                <a:ln w="19050" cap="flat" cmpd="sng">
                  <a:solidFill>
                    <a:srgbClr val="FF3300"/>
                  </a:solidFill>
                  <a:prstDash val="solid"/>
                  <a:miter/>
                  <a:headEnd type="none" w="med" len="med"/>
                  <a:tailEnd type="none" w="med" len="med"/>
                </a:ln>
              </p:spPr>
              <p:txBody>
                <a:bodyPr/>
                <a:lstStyle/>
                <a:p>
                  <a:endParaRPr lang="zh-CN" altLang="en-US"/>
                </a:p>
              </p:txBody>
            </p:sp>
            <p:sp>
              <p:nvSpPr>
                <p:cNvPr id="58517" name="Freeform 151"/>
                <p:cNvSpPr/>
                <p:nvPr/>
              </p:nvSpPr>
              <p:spPr>
                <a:xfrm>
                  <a:off x="248" y="24"/>
                  <a:ext cx="56" cy="96"/>
                </a:xfrm>
                <a:custGeom>
                  <a:avLst/>
                  <a:gdLst/>
                  <a:ahLst/>
                  <a:cxnLst>
                    <a:cxn ang="0">
                      <a:pos x="0" y="0"/>
                    </a:cxn>
                    <a:cxn ang="0">
                      <a:pos x="56" y="96"/>
                    </a:cxn>
                  </a:cxnLst>
                  <a:rect l="0" t="0" r="0" b="0"/>
                  <a:pathLst>
                    <a:path w="56" h="96">
                      <a:moveTo>
                        <a:pt x="0" y="0"/>
                      </a:moveTo>
                      <a:cubicBezTo>
                        <a:pt x="40" y="32"/>
                        <a:pt x="28" y="68"/>
                        <a:pt x="56" y="96"/>
                      </a:cubicBezTo>
                    </a:path>
                  </a:pathLst>
                </a:custGeom>
                <a:noFill/>
                <a:ln w="19050" cap="flat" cmpd="sng">
                  <a:solidFill>
                    <a:srgbClr val="FF3300"/>
                  </a:solidFill>
                  <a:prstDash val="solid"/>
                  <a:miter/>
                  <a:headEnd type="none" w="med" len="med"/>
                  <a:tailEnd type="none" w="med" len="med"/>
                </a:ln>
              </p:spPr>
              <p:txBody>
                <a:bodyPr/>
                <a:lstStyle/>
                <a:p>
                  <a:endParaRPr lang="zh-CN" altLang="en-US"/>
                </a:p>
              </p:txBody>
            </p:sp>
            <p:sp>
              <p:nvSpPr>
                <p:cNvPr id="58518" name="Freeform 152"/>
                <p:cNvSpPr/>
                <p:nvPr/>
              </p:nvSpPr>
              <p:spPr>
                <a:xfrm>
                  <a:off x="304" y="0"/>
                  <a:ext cx="56" cy="96"/>
                </a:xfrm>
                <a:custGeom>
                  <a:avLst/>
                  <a:gdLst/>
                  <a:ahLst/>
                  <a:cxnLst>
                    <a:cxn ang="0">
                      <a:pos x="0" y="0"/>
                    </a:cxn>
                    <a:cxn ang="0">
                      <a:pos x="56" y="96"/>
                    </a:cxn>
                  </a:cxnLst>
                  <a:rect l="0" t="0" r="0" b="0"/>
                  <a:pathLst>
                    <a:path w="56" h="96">
                      <a:moveTo>
                        <a:pt x="0" y="0"/>
                      </a:moveTo>
                      <a:cubicBezTo>
                        <a:pt x="40" y="32"/>
                        <a:pt x="28" y="68"/>
                        <a:pt x="56" y="96"/>
                      </a:cubicBezTo>
                    </a:path>
                  </a:pathLst>
                </a:custGeom>
                <a:noFill/>
                <a:ln w="19050" cap="flat" cmpd="sng">
                  <a:solidFill>
                    <a:srgbClr val="FF3300"/>
                  </a:solidFill>
                  <a:prstDash val="solid"/>
                  <a:miter/>
                  <a:headEnd type="none" w="med" len="med"/>
                  <a:tailEnd type="none" w="med" len="med"/>
                </a:ln>
              </p:spPr>
              <p:txBody>
                <a:bodyPr/>
                <a:lstStyle/>
                <a:p>
                  <a:endParaRPr lang="zh-CN" altLang="en-US"/>
                </a:p>
              </p:txBody>
            </p:sp>
          </p:grpSp>
          <p:sp>
            <p:nvSpPr>
              <p:cNvPr id="58519" name="Freeform 153"/>
              <p:cNvSpPr/>
              <p:nvPr/>
            </p:nvSpPr>
            <p:spPr>
              <a:xfrm>
                <a:off x="2033" y="919"/>
                <a:ext cx="367" cy="224"/>
              </a:xfrm>
              <a:custGeom>
                <a:avLst/>
                <a:gdLst/>
                <a:ahLst/>
                <a:cxnLst>
                  <a:cxn ang="0">
                    <a:pos x="1" y="224"/>
                  </a:cxn>
                  <a:cxn ang="0">
                    <a:pos x="7" y="152"/>
                  </a:cxn>
                  <a:cxn ang="0">
                    <a:pos x="49" y="86"/>
                  </a:cxn>
                  <a:cxn ang="0">
                    <a:pos x="127" y="44"/>
                  </a:cxn>
                  <a:cxn ang="0">
                    <a:pos x="223" y="14"/>
                  </a:cxn>
                  <a:cxn ang="0">
                    <a:pos x="367" y="42"/>
                  </a:cxn>
                </a:cxnLst>
                <a:rect l="0" t="0" r="0" b="0"/>
                <a:pathLst>
                  <a:path w="367" h="224">
                    <a:moveTo>
                      <a:pt x="1" y="224"/>
                    </a:moveTo>
                    <a:cubicBezTo>
                      <a:pt x="9" y="219"/>
                      <a:pt x="0" y="159"/>
                      <a:pt x="7" y="152"/>
                    </a:cubicBezTo>
                    <a:cubicBezTo>
                      <a:pt x="14" y="145"/>
                      <a:pt x="31" y="86"/>
                      <a:pt x="49" y="86"/>
                    </a:cubicBezTo>
                    <a:cubicBezTo>
                      <a:pt x="56" y="81"/>
                      <a:pt x="119" y="48"/>
                      <a:pt x="127" y="44"/>
                    </a:cubicBezTo>
                    <a:cubicBezTo>
                      <a:pt x="175" y="20"/>
                      <a:pt x="171" y="31"/>
                      <a:pt x="223" y="14"/>
                    </a:cubicBezTo>
                    <a:cubicBezTo>
                      <a:pt x="266" y="0"/>
                      <a:pt x="367" y="42"/>
                      <a:pt x="367" y="42"/>
                    </a:cubicBezTo>
                  </a:path>
                </a:pathLst>
              </a:custGeom>
              <a:noFill/>
              <a:ln w="19050" cap="flat" cmpd="sng">
                <a:solidFill>
                  <a:srgbClr val="FF3300"/>
                </a:solidFill>
                <a:prstDash val="solid"/>
                <a:miter/>
                <a:headEnd type="none" w="med" len="med"/>
                <a:tailEnd type="none" w="med" len="med"/>
              </a:ln>
            </p:spPr>
            <p:txBody>
              <a:bodyPr/>
              <a:lstStyle/>
              <a:p>
                <a:endParaRPr lang="zh-CN" altLang="en-US"/>
              </a:p>
            </p:txBody>
          </p:sp>
          <p:sp>
            <p:nvSpPr>
              <p:cNvPr id="58520" name="Freeform 154"/>
              <p:cNvSpPr/>
              <p:nvPr/>
            </p:nvSpPr>
            <p:spPr>
              <a:xfrm>
                <a:off x="2064" y="1239"/>
                <a:ext cx="360" cy="264"/>
              </a:xfrm>
              <a:custGeom>
                <a:avLst/>
                <a:gdLst/>
                <a:ahLst/>
                <a:cxnLst>
                  <a:cxn ang="0">
                    <a:pos x="0" y="0"/>
                  </a:cxn>
                  <a:cxn ang="0">
                    <a:pos x="42" y="126"/>
                  </a:cxn>
                  <a:cxn ang="0">
                    <a:pos x="162" y="198"/>
                  </a:cxn>
                  <a:cxn ang="0">
                    <a:pos x="360" y="218"/>
                  </a:cxn>
                </a:cxnLst>
                <a:rect l="0" t="0" r="0" b="0"/>
                <a:pathLst>
                  <a:path w="360" h="264">
                    <a:moveTo>
                      <a:pt x="0" y="0"/>
                    </a:moveTo>
                    <a:cubicBezTo>
                      <a:pt x="8" y="46"/>
                      <a:pt x="27" y="82"/>
                      <a:pt x="42" y="126"/>
                    </a:cubicBezTo>
                    <a:cubicBezTo>
                      <a:pt x="45" y="134"/>
                      <a:pt x="144" y="216"/>
                      <a:pt x="162" y="198"/>
                    </a:cubicBezTo>
                    <a:cubicBezTo>
                      <a:pt x="234" y="264"/>
                      <a:pt x="276" y="218"/>
                      <a:pt x="360" y="218"/>
                    </a:cubicBezTo>
                  </a:path>
                </a:pathLst>
              </a:custGeom>
              <a:noFill/>
              <a:ln w="19050" cap="flat" cmpd="sng">
                <a:solidFill>
                  <a:srgbClr val="FF3300"/>
                </a:solidFill>
                <a:prstDash val="solid"/>
                <a:miter/>
                <a:headEnd type="none" w="med" len="med"/>
                <a:tailEnd type="none" w="med" len="med"/>
              </a:ln>
            </p:spPr>
            <p:txBody>
              <a:bodyPr/>
              <a:lstStyle/>
              <a:p>
                <a:endParaRPr lang="zh-CN" altLang="en-US"/>
              </a:p>
            </p:txBody>
          </p:sp>
          <p:sp>
            <p:nvSpPr>
              <p:cNvPr id="58521" name="Freeform 155"/>
              <p:cNvSpPr/>
              <p:nvPr/>
            </p:nvSpPr>
            <p:spPr>
              <a:xfrm>
                <a:off x="2512" y="961"/>
                <a:ext cx="254" cy="494"/>
              </a:xfrm>
              <a:custGeom>
                <a:avLst/>
                <a:gdLst/>
                <a:ahLst/>
                <a:cxnLst>
                  <a:cxn ang="0">
                    <a:pos x="0" y="0"/>
                  </a:cxn>
                  <a:cxn ang="0">
                    <a:pos x="188" y="92"/>
                  </a:cxn>
                  <a:cxn ang="0">
                    <a:pos x="230" y="158"/>
                  </a:cxn>
                  <a:cxn ang="0">
                    <a:pos x="254" y="230"/>
                  </a:cxn>
                  <a:cxn ang="0">
                    <a:pos x="236" y="326"/>
                  </a:cxn>
                  <a:cxn ang="0">
                    <a:pos x="218" y="380"/>
                  </a:cxn>
                  <a:cxn ang="0">
                    <a:pos x="164" y="446"/>
                  </a:cxn>
                  <a:cxn ang="0">
                    <a:pos x="110" y="476"/>
                  </a:cxn>
                  <a:cxn ang="0">
                    <a:pos x="20" y="494"/>
                  </a:cxn>
                </a:cxnLst>
                <a:rect l="0" t="0" r="0" b="0"/>
                <a:pathLst>
                  <a:path w="254" h="494">
                    <a:moveTo>
                      <a:pt x="0" y="0"/>
                    </a:moveTo>
                    <a:cubicBezTo>
                      <a:pt x="51" y="34"/>
                      <a:pt x="138" y="58"/>
                      <a:pt x="188" y="92"/>
                    </a:cubicBezTo>
                    <a:cubicBezTo>
                      <a:pt x="193" y="108"/>
                      <a:pt x="225" y="142"/>
                      <a:pt x="230" y="158"/>
                    </a:cubicBezTo>
                    <a:cubicBezTo>
                      <a:pt x="233" y="166"/>
                      <a:pt x="254" y="230"/>
                      <a:pt x="254" y="230"/>
                    </a:cubicBezTo>
                    <a:cubicBezTo>
                      <a:pt x="248" y="262"/>
                      <a:pt x="245" y="296"/>
                      <a:pt x="236" y="326"/>
                    </a:cubicBezTo>
                    <a:cubicBezTo>
                      <a:pt x="230" y="351"/>
                      <a:pt x="230" y="360"/>
                      <a:pt x="218" y="380"/>
                    </a:cubicBezTo>
                    <a:cubicBezTo>
                      <a:pt x="216" y="397"/>
                      <a:pt x="178" y="437"/>
                      <a:pt x="164" y="446"/>
                    </a:cubicBezTo>
                    <a:cubicBezTo>
                      <a:pt x="148" y="457"/>
                      <a:pt x="122" y="458"/>
                      <a:pt x="110" y="476"/>
                    </a:cubicBezTo>
                    <a:cubicBezTo>
                      <a:pt x="92" y="476"/>
                      <a:pt x="42" y="490"/>
                      <a:pt x="20" y="494"/>
                    </a:cubicBezTo>
                  </a:path>
                </a:pathLst>
              </a:custGeom>
              <a:noFill/>
              <a:ln w="19050" cap="flat" cmpd="sng">
                <a:solidFill>
                  <a:srgbClr val="FF3300"/>
                </a:solidFill>
                <a:prstDash val="solid"/>
                <a:miter/>
                <a:headEnd type="none" w="med" len="med"/>
                <a:tailEnd type="none" w="med" len="med"/>
              </a:ln>
            </p:spPr>
            <p:txBody>
              <a:bodyPr/>
              <a:lstStyle/>
              <a:p>
                <a:endParaRPr lang="zh-CN" altLang="en-US"/>
              </a:p>
            </p:txBody>
          </p:sp>
          <p:sp>
            <p:nvSpPr>
              <p:cNvPr id="58522" name="Freeform 156"/>
              <p:cNvSpPr/>
              <p:nvPr/>
            </p:nvSpPr>
            <p:spPr>
              <a:xfrm>
                <a:off x="1980" y="1048"/>
                <a:ext cx="60" cy="47"/>
              </a:xfrm>
              <a:custGeom>
                <a:avLst/>
                <a:gdLst/>
                <a:ahLst/>
                <a:cxnLst>
                  <a:cxn ang="0">
                    <a:pos x="0" y="0"/>
                  </a:cxn>
                  <a:cxn ang="0">
                    <a:pos x="42" y="368"/>
                  </a:cxn>
                  <a:cxn ang="0">
                    <a:pos x="60" y="721"/>
                  </a:cxn>
                </a:cxnLst>
                <a:rect l="0" t="0" r="0" b="0"/>
                <a:pathLst>
                  <a:path w="60" h="12">
                    <a:moveTo>
                      <a:pt x="0" y="0"/>
                    </a:moveTo>
                    <a:cubicBezTo>
                      <a:pt x="14" y="2"/>
                      <a:pt x="28" y="3"/>
                      <a:pt x="42" y="6"/>
                    </a:cubicBezTo>
                    <a:cubicBezTo>
                      <a:pt x="48" y="7"/>
                      <a:pt x="60" y="12"/>
                      <a:pt x="60" y="12"/>
                    </a:cubicBezTo>
                  </a:path>
                </a:pathLst>
              </a:custGeom>
              <a:noFill/>
              <a:ln w="19050" cap="flat" cmpd="sng">
                <a:solidFill>
                  <a:srgbClr val="FF3300"/>
                </a:solidFill>
                <a:prstDash val="solid"/>
                <a:miter/>
                <a:headEnd type="none" w="med" len="med"/>
                <a:tailEnd type="none" w="med" len="med"/>
              </a:ln>
            </p:spPr>
            <p:txBody>
              <a:bodyPr/>
              <a:lstStyle/>
              <a:p>
                <a:endParaRPr lang="zh-CN" altLang="en-US"/>
              </a:p>
            </p:txBody>
          </p:sp>
          <p:sp>
            <p:nvSpPr>
              <p:cNvPr id="58523" name="Freeform 157"/>
              <p:cNvSpPr/>
              <p:nvPr/>
            </p:nvSpPr>
            <p:spPr>
              <a:xfrm>
                <a:off x="1998" y="988"/>
                <a:ext cx="48" cy="47"/>
              </a:xfrm>
              <a:custGeom>
                <a:avLst/>
                <a:gdLst/>
                <a:ahLst/>
                <a:cxnLst>
                  <a:cxn ang="0">
                    <a:pos x="0" y="0"/>
                  </a:cxn>
                  <a:cxn ang="0">
                    <a:pos x="48" y="321"/>
                  </a:cxn>
                </a:cxnLst>
                <a:rect l="0" t="0" r="0" b="0"/>
                <a:pathLst>
                  <a:path w="48" h="18">
                    <a:moveTo>
                      <a:pt x="0" y="0"/>
                    </a:moveTo>
                    <a:cubicBezTo>
                      <a:pt x="16" y="4"/>
                      <a:pt x="36" y="6"/>
                      <a:pt x="48" y="18"/>
                    </a:cubicBezTo>
                  </a:path>
                </a:pathLst>
              </a:custGeom>
              <a:noFill/>
              <a:ln w="19050" cap="flat" cmpd="sng">
                <a:solidFill>
                  <a:srgbClr val="FF3300"/>
                </a:solidFill>
                <a:prstDash val="solid"/>
                <a:miter/>
                <a:headEnd type="none" w="med" len="med"/>
                <a:tailEnd type="none" w="med" len="med"/>
              </a:ln>
            </p:spPr>
            <p:txBody>
              <a:bodyPr/>
              <a:lstStyle/>
              <a:p>
                <a:endParaRPr lang="zh-CN" altLang="en-US"/>
              </a:p>
            </p:txBody>
          </p:sp>
          <p:sp>
            <p:nvSpPr>
              <p:cNvPr id="58524" name="Freeform 158"/>
              <p:cNvSpPr/>
              <p:nvPr/>
            </p:nvSpPr>
            <p:spPr>
              <a:xfrm>
                <a:off x="2334" y="873"/>
                <a:ext cx="24" cy="60"/>
              </a:xfrm>
              <a:custGeom>
                <a:avLst/>
                <a:gdLst/>
                <a:ahLst/>
                <a:cxnLst>
                  <a:cxn ang="0">
                    <a:pos x="24" y="0"/>
                  </a:cxn>
                  <a:cxn ang="0">
                    <a:pos x="0" y="60"/>
                  </a:cxn>
                </a:cxnLst>
                <a:rect l="0" t="0" r="0" b="0"/>
                <a:pathLst>
                  <a:path w="24" h="60">
                    <a:moveTo>
                      <a:pt x="24" y="0"/>
                    </a:moveTo>
                    <a:cubicBezTo>
                      <a:pt x="18" y="18"/>
                      <a:pt x="14" y="46"/>
                      <a:pt x="0" y="60"/>
                    </a:cubicBezTo>
                  </a:path>
                </a:pathLst>
              </a:custGeom>
              <a:noFill/>
              <a:ln w="19050" cap="flat" cmpd="sng">
                <a:solidFill>
                  <a:srgbClr val="FF3300"/>
                </a:solidFill>
                <a:prstDash val="solid"/>
                <a:miter/>
                <a:headEnd type="none" w="med" len="med"/>
                <a:tailEnd type="none" w="med" len="med"/>
              </a:ln>
            </p:spPr>
            <p:txBody>
              <a:bodyPr/>
              <a:lstStyle/>
              <a:p>
                <a:endParaRPr lang="zh-CN" altLang="en-US"/>
              </a:p>
            </p:txBody>
          </p:sp>
          <p:sp>
            <p:nvSpPr>
              <p:cNvPr id="58525" name="Freeform 159"/>
              <p:cNvSpPr/>
              <p:nvPr/>
            </p:nvSpPr>
            <p:spPr>
              <a:xfrm>
                <a:off x="2286" y="873"/>
                <a:ext cx="18" cy="54"/>
              </a:xfrm>
              <a:custGeom>
                <a:avLst/>
                <a:gdLst/>
                <a:ahLst/>
                <a:cxnLst>
                  <a:cxn ang="0">
                    <a:pos x="18" y="0"/>
                  </a:cxn>
                  <a:cxn ang="0">
                    <a:pos x="0" y="54"/>
                  </a:cxn>
                </a:cxnLst>
                <a:rect l="0" t="0" r="0" b="0"/>
                <a:pathLst>
                  <a:path w="18" h="54">
                    <a:moveTo>
                      <a:pt x="18" y="0"/>
                    </a:moveTo>
                    <a:cubicBezTo>
                      <a:pt x="13" y="19"/>
                      <a:pt x="9" y="36"/>
                      <a:pt x="0" y="54"/>
                    </a:cubicBezTo>
                  </a:path>
                </a:pathLst>
              </a:custGeom>
              <a:noFill/>
              <a:ln w="19050" cap="flat" cmpd="sng">
                <a:solidFill>
                  <a:srgbClr val="FF3300"/>
                </a:solidFill>
                <a:prstDash val="solid"/>
                <a:miter/>
                <a:headEnd type="none" w="med" len="med"/>
                <a:tailEnd type="none" w="med" len="med"/>
              </a:ln>
            </p:spPr>
            <p:txBody>
              <a:bodyPr/>
              <a:lstStyle/>
              <a:p>
                <a:endParaRPr lang="zh-CN" altLang="en-US"/>
              </a:p>
            </p:txBody>
          </p:sp>
          <p:sp>
            <p:nvSpPr>
              <p:cNvPr id="58526" name="Freeform 160"/>
              <p:cNvSpPr/>
              <p:nvPr/>
            </p:nvSpPr>
            <p:spPr>
              <a:xfrm>
                <a:off x="2010" y="1252"/>
                <a:ext cx="54" cy="47"/>
              </a:xfrm>
              <a:custGeom>
                <a:avLst/>
                <a:gdLst/>
                <a:ahLst/>
                <a:cxnLst>
                  <a:cxn ang="0">
                    <a:pos x="0" y="530"/>
                  </a:cxn>
                  <a:cxn ang="0">
                    <a:pos x="54" y="81"/>
                  </a:cxn>
                </a:cxnLst>
                <a:rect l="0" t="0" r="0" b="0"/>
                <a:pathLst>
                  <a:path w="54" h="14">
                    <a:moveTo>
                      <a:pt x="0" y="14"/>
                    </a:moveTo>
                    <a:cubicBezTo>
                      <a:pt x="42" y="0"/>
                      <a:pt x="23" y="2"/>
                      <a:pt x="54" y="2"/>
                    </a:cubicBezTo>
                  </a:path>
                </a:pathLst>
              </a:custGeom>
              <a:noFill/>
              <a:ln w="19050" cap="flat" cmpd="sng">
                <a:solidFill>
                  <a:srgbClr val="FF3300"/>
                </a:solidFill>
                <a:prstDash val="solid"/>
                <a:miter/>
                <a:headEnd type="none" w="med" len="med"/>
                <a:tailEnd type="none" w="med" len="med"/>
              </a:ln>
            </p:spPr>
            <p:txBody>
              <a:bodyPr/>
              <a:lstStyle/>
              <a:p>
                <a:endParaRPr lang="zh-CN" altLang="en-US"/>
              </a:p>
            </p:txBody>
          </p:sp>
          <p:sp>
            <p:nvSpPr>
              <p:cNvPr id="58527" name="Freeform 161"/>
              <p:cNvSpPr/>
              <p:nvPr/>
            </p:nvSpPr>
            <p:spPr>
              <a:xfrm>
                <a:off x="2022" y="1300"/>
                <a:ext cx="60" cy="47"/>
              </a:xfrm>
              <a:custGeom>
                <a:avLst/>
                <a:gdLst/>
                <a:ahLst/>
                <a:cxnLst>
                  <a:cxn ang="0">
                    <a:pos x="0" y="321"/>
                  </a:cxn>
                  <a:cxn ang="0">
                    <a:pos x="60" y="0"/>
                  </a:cxn>
                </a:cxnLst>
                <a:rect l="0" t="0" r="0" b="0"/>
                <a:pathLst>
                  <a:path w="60" h="18">
                    <a:moveTo>
                      <a:pt x="0" y="18"/>
                    </a:moveTo>
                    <a:cubicBezTo>
                      <a:pt x="16" y="13"/>
                      <a:pt x="41" y="0"/>
                      <a:pt x="60" y="0"/>
                    </a:cubicBezTo>
                  </a:path>
                </a:pathLst>
              </a:custGeom>
              <a:noFill/>
              <a:ln w="19050" cap="flat" cmpd="sng">
                <a:solidFill>
                  <a:srgbClr val="FF3300"/>
                </a:solidFill>
                <a:prstDash val="solid"/>
                <a:miter/>
                <a:headEnd type="none" w="med" len="med"/>
                <a:tailEnd type="none" w="med" len="med"/>
              </a:ln>
            </p:spPr>
            <p:txBody>
              <a:bodyPr/>
              <a:lstStyle/>
              <a:p>
                <a:endParaRPr lang="zh-CN" altLang="en-US"/>
              </a:p>
            </p:txBody>
          </p:sp>
          <p:sp>
            <p:nvSpPr>
              <p:cNvPr id="58528" name="Freeform 162"/>
              <p:cNvSpPr/>
              <p:nvPr/>
            </p:nvSpPr>
            <p:spPr>
              <a:xfrm>
                <a:off x="2340" y="1485"/>
                <a:ext cx="1" cy="54"/>
              </a:xfrm>
              <a:custGeom>
                <a:avLst/>
                <a:gdLst/>
                <a:ahLst/>
                <a:cxnLst>
                  <a:cxn ang="0">
                    <a:pos x="0" y="54"/>
                  </a:cxn>
                  <a:cxn ang="0">
                    <a:pos x="0" y="0"/>
                  </a:cxn>
                </a:cxnLst>
                <a:rect l="0" t="0" r="0" b="0"/>
                <a:pathLst>
                  <a:path w="1" h="54">
                    <a:moveTo>
                      <a:pt x="0" y="54"/>
                    </a:moveTo>
                    <a:cubicBezTo>
                      <a:pt x="0" y="36"/>
                      <a:pt x="0" y="18"/>
                      <a:pt x="0" y="0"/>
                    </a:cubicBezTo>
                  </a:path>
                </a:pathLst>
              </a:custGeom>
              <a:noFill/>
              <a:ln w="19050" cap="flat" cmpd="sng">
                <a:solidFill>
                  <a:srgbClr val="FF3300"/>
                </a:solidFill>
                <a:prstDash val="solid"/>
                <a:miter/>
                <a:headEnd type="none" w="med" len="med"/>
                <a:tailEnd type="none" w="med" len="med"/>
              </a:ln>
            </p:spPr>
            <p:txBody>
              <a:bodyPr/>
              <a:lstStyle/>
              <a:p>
                <a:endParaRPr lang="zh-CN" altLang="en-US"/>
              </a:p>
            </p:txBody>
          </p:sp>
          <p:sp>
            <p:nvSpPr>
              <p:cNvPr id="58529" name="Freeform 163"/>
              <p:cNvSpPr/>
              <p:nvPr/>
            </p:nvSpPr>
            <p:spPr>
              <a:xfrm>
                <a:off x="2376" y="1473"/>
                <a:ext cx="12" cy="60"/>
              </a:xfrm>
              <a:custGeom>
                <a:avLst/>
                <a:gdLst/>
                <a:ahLst/>
                <a:cxnLst>
                  <a:cxn ang="0">
                    <a:pos x="12" y="60"/>
                  </a:cxn>
                  <a:cxn ang="0">
                    <a:pos x="0" y="0"/>
                  </a:cxn>
                </a:cxnLst>
                <a:rect l="0" t="0" r="0" b="0"/>
                <a:pathLst>
                  <a:path w="12" h="60">
                    <a:moveTo>
                      <a:pt x="12" y="60"/>
                    </a:moveTo>
                    <a:cubicBezTo>
                      <a:pt x="6" y="41"/>
                      <a:pt x="0" y="0"/>
                      <a:pt x="0" y="0"/>
                    </a:cubicBezTo>
                  </a:path>
                </a:pathLst>
              </a:custGeom>
              <a:noFill/>
              <a:ln w="19050" cap="flat" cmpd="sng">
                <a:solidFill>
                  <a:srgbClr val="FF3300"/>
                </a:solidFill>
                <a:prstDash val="solid"/>
                <a:miter/>
                <a:headEnd type="none" w="med" len="med"/>
                <a:tailEnd type="none" w="med" len="med"/>
              </a:ln>
            </p:spPr>
            <p:txBody>
              <a:bodyPr/>
              <a:lstStyle/>
              <a:p>
                <a:endParaRPr lang="zh-CN" altLang="en-US"/>
              </a:p>
            </p:txBody>
          </p:sp>
          <p:sp>
            <p:nvSpPr>
              <p:cNvPr id="58530" name="Freeform 164"/>
              <p:cNvSpPr/>
              <p:nvPr/>
            </p:nvSpPr>
            <p:spPr>
              <a:xfrm>
                <a:off x="2550" y="927"/>
                <a:ext cx="42" cy="60"/>
              </a:xfrm>
              <a:custGeom>
                <a:avLst/>
                <a:gdLst/>
                <a:ahLst/>
                <a:cxnLst>
                  <a:cxn ang="0">
                    <a:pos x="42" y="0"/>
                  </a:cxn>
                  <a:cxn ang="0">
                    <a:pos x="0" y="60"/>
                  </a:cxn>
                </a:cxnLst>
                <a:rect l="0" t="0" r="0" b="0"/>
                <a:pathLst>
                  <a:path w="42" h="60">
                    <a:moveTo>
                      <a:pt x="42" y="0"/>
                    </a:moveTo>
                    <a:cubicBezTo>
                      <a:pt x="36" y="10"/>
                      <a:pt x="12" y="54"/>
                      <a:pt x="0" y="60"/>
                    </a:cubicBezTo>
                  </a:path>
                </a:pathLst>
              </a:custGeom>
              <a:noFill/>
              <a:ln w="19050" cap="flat" cmpd="sng">
                <a:solidFill>
                  <a:srgbClr val="FF3300"/>
                </a:solidFill>
                <a:prstDash val="solid"/>
                <a:miter/>
                <a:headEnd type="none" w="med" len="med"/>
                <a:tailEnd type="none" w="med" len="med"/>
              </a:ln>
            </p:spPr>
            <p:txBody>
              <a:bodyPr/>
              <a:lstStyle/>
              <a:p>
                <a:endParaRPr lang="zh-CN" altLang="en-US"/>
              </a:p>
            </p:txBody>
          </p:sp>
          <p:sp>
            <p:nvSpPr>
              <p:cNvPr id="58531" name="Freeform 165"/>
              <p:cNvSpPr/>
              <p:nvPr/>
            </p:nvSpPr>
            <p:spPr>
              <a:xfrm>
                <a:off x="2588" y="936"/>
                <a:ext cx="47" cy="59"/>
              </a:xfrm>
              <a:custGeom>
                <a:avLst/>
                <a:gdLst/>
                <a:ahLst/>
                <a:cxnLst>
                  <a:cxn ang="0">
                    <a:pos x="40" y="9"/>
                  </a:cxn>
                  <a:cxn ang="0">
                    <a:pos x="16" y="39"/>
                  </a:cxn>
                  <a:cxn ang="0">
                    <a:pos x="4" y="57"/>
                  </a:cxn>
                </a:cxnLst>
                <a:rect l="0" t="0" r="0" b="0"/>
                <a:pathLst>
                  <a:path w="47" h="59">
                    <a:moveTo>
                      <a:pt x="40" y="9"/>
                    </a:moveTo>
                    <a:cubicBezTo>
                      <a:pt x="25" y="54"/>
                      <a:pt x="47" y="0"/>
                      <a:pt x="16" y="39"/>
                    </a:cubicBezTo>
                    <a:cubicBezTo>
                      <a:pt x="0" y="59"/>
                      <a:pt x="19" y="57"/>
                      <a:pt x="4" y="57"/>
                    </a:cubicBezTo>
                  </a:path>
                </a:pathLst>
              </a:custGeom>
              <a:noFill/>
              <a:ln w="19050" cap="flat" cmpd="sng">
                <a:solidFill>
                  <a:srgbClr val="FF3300"/>
                </a:solidFill>
                <a:prstDash val="solid"/>
                <a:miter/>
                <a:headEnd type="none" w="med" len="med"/>
                <a:tailEnd type="none" w="med" len="med"/>
              </a:ln>
            </p:spPr>
            <p:txBody>
              <a:bodyPr/>
              <a:lstStyle/>
              <a:p>
                <a:endParaRPr lang="zh-CN" altLang="en-US"/>
              </a:p>
            </p:txBody>
          </p:sp>
          <p:sp>
            <p:nvSpPr>
              <p:cNvPr id="58532" name="Freeform 166"/>
              <p:cNvSpPr/>
              <p:nvPr/>
            </p:nvSpPr>
            <p:spPr>
              <a:xfrm>
                <a:off x="2574" y="1455"/>
                <a:ext cx="12" cy="54"/>
              </a:xfrm>
              <a:custGeom>
                <a:avLst/>
                <a:gdLst/>
                <a:ahLst/>
                <a:cxnLst>
                  <a:cxn ang="0">
                    <a:pos x="0" y="0"/>
                  </a:cxn>
                  <a:cxn ang="0">
                    <a:pos x="12" y="54"/>
                  </a:cxn>
                </a:cxnLst>
                <a:rect l="0" t="0" r="0" b="0"/>
                <a:pathLst>
                  <a:path w="12" h="54">
                    <a:moveTo>
                      <a:pt x="0" y="0"/>
                    </a:moveTo>
                    <a:cubicBezTo>
                      <a:pt x="6" y="18"/>
                      <a:pt x="12" y="35"/>
                      <a:pt x="12" y="54"/>
                    </a:cubicBezTo>
                  </a:path>
                </a:pathLst>
              </a:custGeom>
              <a:noFill/>
              <a:ln w="19050" cap="flat" cmpd="sng">
                <a:solidFill>
                  <a:srgbClr val="FF3300"/>
                </a:solidFill>
                <a:prstDash val="solid"/>
                <a:miter/>
                <a:headEnd type="none" w="med" len="med"/>
                <a:tailEnd type="none" w="med" len="med"/>
              </a:ln>
            </p:spPr>
            <p:txBody>
              <a:bodyPr/>
              <a:lstStyle/>
              <a:p>
                <a:endParaRPr lang="zh-CN" altLang="en-US"/>
              </a:p>
            </p:txBody>
          </p:sp>
          <p:sp>
            <p:nvSpPr>
              <p:cNvPr id="58533" name="Freeform 167"/>
              <p:cNvSpPr/>
              <p:nvPr/>
            </p:nvSpPr>
            <p:spPr>
              <a:xfrm>
                <a:off x="2610" y="1450"/>
                <a:ext cx="12" cy="47"/>
              </a:xfrm>
              <a:custGeom>
                <a:avLst/>
                <a:gdLst/>
                <a:ahLst/>
                <a:cxnLst>
                  <a:cxn ang="0">
                    <a:pos x="12" y="59"/>
                  </a:cxn>
                  <a:cxn ang="0">
                    <a:pos x="0" y="0"/>
                  </a:cxn>
                </a:cxnLst>
                <a:rect l="0" t="0" r="0" b="0"/>
                <a:pathLst>
                  <a:path w="12" h="42">
                    <a:moveTo>
                      <a:pt x="12" y="42"/>
                    </a:moveTo>
                    <a:cubicBezTo>
                      <a:pt x="5" y="8"/>
                      <a:pt x="11" y="21"/>
                      <a:pt x="0" y="0"/>
                    </a:cubicBezTo>
                  </a:path>
                </a:pathLst>
              </a:custGeom>
              <a:noFill/>
              <a:ln w="19050" cap="flat" cmpd="sng">
                <a:solidFill>
                  <a:srgbClr val="FF3300"/>
                </a:solidFill>
                <a:prstDash val="solid"/>
                <a:miter/>
                <a:headEnd type="none" w="med" len="med"/>
                <a:tailEnd type="none" w="med" len="med"/>
              </a:ln>
            </p:spPr>
            <p:txBody>
              <a:bodyPr/>
              <a:lstStyle/>
              <a:p>
                <a:endParaRPr lang="zh-CN" altLang="en-US"/>
              </a:p>
            </p:txBody>
          </p:sp>
          <p:sp>
            <p:nvSpPr>
              <p:cNvPr id="58534" name="Freeform 168"/>
              <p:cNvSpPr/>
              <p:nvPr/>
            </p:nvSpPr>
            <p:spPr>
              <a:xfrm>
                <a:off x="594" y="2235"/>
                <a:ext cx="102" cy="516"/>
              </a:xfrm>
              <a:custGeom>
                <a:avLst/>
                <a:gdLst/>
                <a:ahLst/>
                <a:cxnLst>
                  <a:cxn ang="0">
                    <a:pos x="102" y="0"/>
                  </a:cxn>
                  <a:cxn ang="0">
                    <a:pos x="66" y="90"/>
                  </a:cxn>
                  <a:cxn ang="0">
                    <a:pos x="54" y="126"/>
                  </a:cxn>
                  <a:cxn ang="0">
                    <a:pos x="48" y="144"/>
                  </a:cxn>
                  <a:cxn ang="0">
                    <a:pos x="24" y="432"/>
                  </a:cxn>
                  <a:cxn ang="0">
                    <a:pos x="6" y="498"/>
                  </a:cxn>
                  <a:cxn ang="0">
                    <a:pos x="0" y="516"/>
                  </a:cxn>
                </a:cxnLst>
                <a:rect l="0" t="0" r="0" b="0"/>
                <a:pathLst>
                  <a:path w="102" h="516">
                    <a:moveTo>
                      <a:pt x="102" y="0"/>
                    </a:moveTo>
                    <a:cubicBezTo>
                      <a:pt x="91" y="32"/>
                      <a:pt x="77" y="58"/>
                      <a:pt x="66" y="90"/>
                    </a:cubicBezTo>
                    <a:cubicBezTo>
                      <a:pt x="62" y="102"/>
                      <a:pt x="58" y="114"/>
                      <a:pt x="54" y="126"/>
                    </a:cubicBezTo>
                    <a:cubicBezTo>
                      <a:pt x="52" y="132"/>
                      <a:pt x="48" y="144"/>
                      <a:pt x="48" y="144"/>
                    </a:cubicBezTo>
                    <a:cubicBezTo>
                      <a:pt x="34" y="240"/>
                      <a:pt x="32" y="335"/>
                      <a:pt x="24" y="432"/>
                    </a:cubicBezTo>
                    <a:cubicBezTo>
                      <a:pt x="22" y="455"/>
                      <a:pt x="13" y="477"/>
                      <a:pt x="6" y="498"/>
                    </a:cubicBezTo>
                    <a:cubicBezTo>
                      <a:pt x="4" y="504"/>
                      <a:pt x="0" y="516"/>
                      <a:pt x="0" y="516"/>
                    </a:cubicBezTo>
                  </a:path>
                </a:pathLst>
              </a:custGeom>
              <a:noFill/>
              <a:ln w="19050" cap="flat" cmpd="sng">
                <a:solidFill>
                  <a:srgbClr val="FF3300"/>
                </a:solidFill>
                <a:prstDash val="solid"/>
                <a:miter/>
                <a:headEnd type="none" w="med" len="med"/>
                <a:tailEnd type="none" w="med" len="med"/>
              </a:ln>
            </p:spPr>
            <p:txBody>
              <a:bodyPr/>
              <a:lstStyle/>
              <a:p>
                <a:endParaRPr lang="zh-CN" altLang="en-US"/>
              </a:p>
            </p:txBody>
          </p:sp>
          <p:sp>
            <p:nvSpPr>
              <p:cNvPr id="58535" name="Freeform 169"/>
              <p:cNvSpPr/>
              <p:nvPr/>
            </p:nvSpPr>
            <p:spPr>
              <a:xfrm>
                <a:off x="606" y="2230"/>
                <a:ext cx="72" cy="47"/>
              </a:xfrm>
              <a:custGeom>
                <a:avLst/>
                <a:gdLst/>
                <a:ahLst/>
                <a:cxnLst>
                  <a:cxn ang="0">
                    <a:pos x="0" y="0"/>
                  </a:cxn>
                  <a:cxn ang="0">
                    <a:pos x="72" y="116"/>
                  </a:cxn>
                </a:cxnLst>
                <a:rect l="0" t="0" r="0" b="0"/>
                <a:pathLst>
                  <a:path w="72" h="30">
                    <a:moveTo>
                      <a:pt x="0" y="0"/>
                    </a:moveTo>
                    <a:cubicBezTo>
                      <a:pt x="8" y="3"/>
                      <a:pt x="72" y="16"/>
                      <a:pt x="72" y="30"/>
                    </a:cubicBezTo>
                  </a:path>
                </a:pathLst>
              </a:custGeom>
              <a:noFill/>
              <a:ln w="19050" cap="flat" cmpd="sng">
                <a:solidFill>
                  <a:srgbClr val="FF3300"/>
                </a:solidFill>
                <a:prstDash val="solid"/>
                <a:miter/>
                <a:headEnd type="none" w="med" len="med"/>
                <a:tailEnd type="none" w="med" len="med"/>
              </a:ln>
            </p:spPr>
            <p:txBody>
              <a:bodyPr/>
              <a:lstStyle/>
              <a:p>
                <a:endParaRPr lang="zh-CN" altLang="en-US"/>
              </a:p>
            </p:txBody>
          </p:sp>
          <p:sp>
            <p:nvSpPr>
              <p:cNvPr id="58536" name="Freeform 170"/>
              <p:cNvSpPr/>
              <p:nvPr/>
            </p:nvSpPr>
            <p:spPr>
              <a:xfrm>
                <a:off x="594" y="2266"/>
                <a:ext cx="66" cy="47"/>
              </a:xfrm>
              <a:custGeom>
                <a:avLst/>
                <a:gdLst/>
                <a:ahLst/>
                <a:cxnLst>
                  <a:cxn ang="0">
                    <a:pos x="0" y="0"/>
                  </a:cxn>
                  <a:cxn ang="0">
                    <a:pos x="66" y="180"/>
                  </a:cxn>
                </a:cxnLst>
                <a:rect l="0" t="0" r="0" b="0"/>
                <a:pathLst>
                  <a:path w="66" h="24">
                    <a:moveTo>
                      <a:pt x="0" y="0"/>
                    </a:moveTo>
                    <a:cubicBezTo>
                      <a:pt x="22" y="7"/>
                      <a:pt x="45" y="13"/>
                      <a:pt x="66" y="24"/>
                    </a:cubicBezTo>
                  </a:path>
                </a:pathLst>
              </a:custGeom>
              <a:noFill/>
              <a:ln w="19050" cap="flat" cmpd="sng">
                <a:solidFill>
                  <a:srgbClr val="FF3300"/>
                </a:solidFill>
                <a:prstDash val="solid"/>
                <a:miter/>
                <a:headEnd type="none" w="med" len="med"/>
                <a:tailEnd type="none" w="med" len="med"/>
              </a:ln>
            </p:spPr>
            <p:txBody>
              <a:bodyPr/>
              <a:lstStyle/>
              <a:p>
                <a:endParaRPr lang="zh-CN" altLang="en-US"/>
              </a:p>
            </p:txBody>
          </p:sp>
          <p:sp>
            <p:nvSpPr>
              <p:cNvPr id="58537" name="Freeform 171"/>
              <p:cNvSpPr/>
              <p:nvPr/>
            </p:nvSpPr>
            <p:spPr>
              <a:xfrm>
                <a:off x="546" y="2578"/>
                <a:ext cx="72" cy="47"/>
              </a:xfrm>
              <a:custGeom>
                <a:avLst/>
                <a:gdLst/>
                <a:ahLst/>
                <a:cxnLst>
                  <a:cxn ang="0">
                    <a:pos x="0" y="0"/>
                  </a:cxn>
                  <a:cxn ang="0">
                    <a:pos x="72" y="2883"/>
                  </a:cxn>
                </a:cxnLst>
                <a:rect l="0" t="0" r="0" b="0"/>
                <a:pathLst>
                  <a:path w="72" h="6">
                    <a:moveTo>
                      <a:pt x="0" y="0"/>
                    </a:moveTo>
                    <a:cubicBezTo>
                      <a:pt x="68" y="6"/>
                      <a:pt x="44" y="6"/>
                      <a:pt x="72" y="6"/>
                    </a:cubicBezTo>
                  </a:path>
                </a:pathLst>
              </a:custGeom>
              <a:noFill/>
              <a:ln w="19050" cap="flat" cmpd="sng">
                <a:solidFill>
                  <a:srgbClr val="FF3300"/>
                </a:solidFill>
                <a:prstDash val="solid"/>
                <a:miter/>
                <a:headEnd type="none" w="med" len="med"/>
                <a:tailEnd type="none" w="med" len="med"/>
              </a:ln>
            </p:spPr>
            <p:txBody>
              <a:bodyPr/>
              <a:lstStyle/>
              <a:p>
                <a:endParaRPr lang="zh-CN" altLang="en-US"/>
              </a:p>
            </p:txBody>
          </p:sp>
          <p:sp>
            <p:nvSpPr>
              <p:cNvPr id="58538" name="Freeform 172"/>
              <p:cNvSpPr/>
              <p:nvPr/>
            </p:nvSpPr>
            <p:spPr>
              <a:xfrm>
                <a:off x="528" y="2630"/>
                <a:ext cx="84" cy="47"/>
              </a:xfrm>
              <a:custGeom>
                <a:avLst/>
                <a:gdLst/>
                <a:ahLst/>
                <a:cxnLst>
                  <a:cxn ang="0">
                    <a:pos x="12" y="0"/>
                  </a:cxn>
                  <a:cxn ang="0">
                    <a:pos x="48" y="0"/>
                  </a:cxn>
                  <a:cxn ang="0">
                    <a:pos x="84" y="156"/>
                  </a:cxn>
                </a:cxnLst>
                <a:rect l="0" t="0" r="0" b="0"/>
                <a:pathLst>
                  <a:path w="84" h="16">
                    <a:moveTo>
                      <a:pt x="12" y="0"/>
                    </a:moveTo>
                    <a:cubicBezTo>
                      <a:pt x="60" y="16"/>
                      <a:pt x="0" y="0"/>
                      <a:pt x="48" y="0"/>
                    </a:cubicBezTo>
                    <a:cubicBezTo>
                      <a:pt x="60" y="0"/>
                      <a:pt x="72" y="6"/>
                      <a:pt x="84" y="6"/>
                    </a:cubicBezTo>
                  </a:path>
                </a:pathLst>
              </a:custGeom>
              <a:noFill/>
              <a:ln w="19050" cap="flat" cmpd="sng">
                <a:solidFill>
                  <a:srgbClr val="FF3300"/>
                </a:solidFill>
                <a:prstDash val="solid"/>
                <a:miter/>
                <a:headEnd type="none" w="med" len="med"/>
                <a:tailEnd type="none" w="med" len="med"/>
              </a:ln>
            </p:spPr>
            <p:txBody>
              <a:bodyPr/>
              <a:lstStyle/>
              <a:p>
                <a:endParaRPr lang="zh-CN" altLang="en-US"/>
              </a:p>
            </p:txBody>
          </p:sp>
          <p:sp>
            <p:nvSpPr>
              <p:cNvPr id="58539" name="Freeform 173"/>
              <p:cNvSpPr/>
              <p:nvPr/>
            </p:nvSpPr>
            <p:spPr>
              <a:xfrm>
                <a:off x="1506" y="2163"/>
                <a:ext cx="192" cy="330"/>
              </a:xfrm>
              <a:custGeom>
                <a:avLst/>
                <a:gdLst/>
                <a:ahLst/>
                <a:cxnLst>
                  <a:cxn ang="0">
                    <a:pos x="192" y="0"/>
                  </a:cxn>
                  <a:cxn ang="0">
                    <a:pos x="114" y="24"/>
                  </a:cxn>
                  <a:cxn ang="0">
                    <a:pos x="78" y="36"/>
                  </a:cxn>
                  <a:cxn ang="0">
                    <a:pos x="66" y="54"/>
                  </a:cxn>
                  <a:cxn ang="0">
                    <a:pos x="48" y="66"/>
                  </a:cxn>
                  <a:cxn ang="0">
                    <a:pos x="0" y="162"/>
                  </a:cxn>
                  <a:cxn ang="0">
                    <a:pos x="48" y="288"/>
                  </a:cxn>
                  <a:cxn ang="0">
                    <a:pos x="60" y="306"/>
                  </a:cxn>
                  <a:cxn ang="0">
                    <a:pos x="138" y="330"/>
                  </a:cxn>
                </a:cxnLst>
                <a:rect l="0" t="0" r="0" b="0"/>
                <a:pathLst>
                  <a:path w="192" h="330">
                    <a:moveTo>
                      <a:pt x="192" y="0"/>
                    </a:moveTo>
                    <a:cubicBezTo>
                      <a:pt x="165" y="7"/>
                      <a:pt x="140" y="15"/>
                      <a:pt x="114" y="24"/>
                    </a:cubicBezTo>
                    <a:cubicBezTo>
                      <a:pt x="102" y="28"/>
                      <a:pt x="78" y="36"/>
                      <a:pt x="78" y="36"/>
                    </a:cubicBezTo>
                    <a:cubicBezTo>
                      <a:pt x="74" y="42"/>
                      <a:pt x="71" y="49"/>
                      <a:pt x="66" y="54"/>
                    </a:cubicBezTo>
                    <a:cubicBezTo>
                      <a:pt x="61" y="59"/>
                      <a:pt x="53" y="61"/>
                      <a:pt x="48" y="66"/>
                    </a:cubicBezTo>
                    <a:cubicBezTo>
                      <a:pt x="21" y="96"/>
                      <a:pt x="9" y="125"/>
                      <a:pt x="0" y="162"/>
                    </a:cubicBezTo>
                    <a:cubicBezTo>
                      <a:pt x="5" y="213"/>
                      <a:pt x="4" y="258"/>
                      <a:pt x="48" y="288"/>
                    </a:cubicBezTo>
                    <a:cubicBezTo>
                      <a:pt x="52" y="294"/>
                      <a:pt x="54" y="302"/>
                      <a:pt x="60" y="306"/>
                    </a:cubicBezTo>
                    <a:cubicBezTo>
                      <a:pt x="74" y="315"/>
                      <a:pt x="119" y="330"/>
                      <a:pt x="138" y="330"/>
                    </a:cubicBezTo>
                  </a:path>
                </a:pathLst>
              </a:custGeom>
              <a:noFill/>
              <a:ln w="19050" cap="flat" cmpd="sng">
                <a:solidFill>
                  <a:srgbClr val="FF3300"/>
                </a:solidFill>
                <a:prstDash val="solid"/>
                <a:miter/>
                <a:headEnd type="none" w="med" len="med"/>
                <a:tailEnd type="none" w="med" len="med"/>
              </a:ln>
            </p:spPr>
            <p:txBody>
              <a:bodyPr/>
              <a:lstStyle/>
              <a:p>
                <a:endParaRPr lang="zh-CN" altLang="en-US"/>
              </a:p>
            </p:txBody>
          </p:sp>
          <p:sp>
            <p:nvSpPr>
              <p:cNvPr id="58540" name="Freeform 174"/>
              <p:cNvSpPr/>
              <p:nvPr/>
            </p:nvSpPr>
            <p:spPr>
              <a:xfrm>
                <a:off x="1775" y="2138"/>
                <a:ext cx="385" cy="151"/>
              </a:xfrm>
              <a:custGeom>
                <a:avLst/>
                <a:gdLst/>
                <a:ahLst/>
                <a:cxnLst>
                  <a:cxn ang="0">
                    <a:pos x="7" y="1"/>
                  </a:cxn>
                  <a:cxn ang="0">
                    <a:pos x="151" y="13"/>
                  </a:cxn>
                  <a:cxn ang="0">
                    <a:pos x="229" y="37"/>
                  </a:cxn>
                  <a:cxn ang="0">
                    <a:pos x="301" y="67"/>
                  </a:cxn>
                  <a:cxn ang="0">
                    <a:pos x="337" y="79"/>
                  </a:cxn>
                  <a:cxn ang="0">
                    <a:pos x="385" y="151"/>
                  </a:cxn>
                </a:cxnLst>
                <a:rect l="0" t="0" r="0" b="0"/>
                <a:pathLst>
                  <a:path w="385" h="151">
                    <a:moveTo>
                      <a:pt x="7" y="1"/>
                    </a:moveTo>
                    <a:cubicBezTo>
                      <a:pt x="68" y="21"/>
                      <a:pt x="0" y="0"/>
                      <a:pt x="151" y="13"/>
                    </a:cubicBezTo>
                    <a:cubicBezTo>
                      <a:pt x="175" y="15"/>
                      <a:pt x="207" y="30"/>
                      <a:pt x="229" y="37"/>
                    </a:cubicBezTo>
                    <a:cubicBezTo>
                      <a:pt x="255" y="46"/>
                      <a:pt x="277" y="56"/>
                      <a:pt x="301" y="67"/>
                    </a:cubicBezTo>
                    <a:cubicBezTo>
                      <a:pt x="313" y="72"/>
                      <a:pt x="337" y="79"/>
                      <a:pt x="337" y="79"/>
                    </a:cubicBezTo>
                    <a:cubicBezTo>
                      <a:pt x="351" y="100"/>
                      <a:pt x="385" y="124"/>
                      <a:pt x="385" y="151"/>
                    </a:cubicBezTo>
                  </a:path>
                </a:pathLst>
              </a:custGeom>
              <a:noFill/>
              <a:ln w="19050" cap="flat" cmpd="sng">
                <a:solidFill>
                  <a:srgbClr val="FF3300"/>
                </a:solidFill>
                <a:prstDash val="solid"/>
                <a:miter/>
                <a:headEnd type="none" w="med" len="med"/>
                <a:tailEnd type="none" w="med" len="med"/>
              </a:ln>
            </p:spPr>
            <p:txBody>
              <a:bodyPr/>
              <a:lstStyle/>
              <a:p>
                <a:endParaRPr lang="zh-CN" altLang="en-US"/>
              </a:p>
            </p:txBody>
          </p:sp>
          <p:sp>
            <p:nvSpPr>
              <p:cNvPr id="58541" name="Freeform 175"/>
              <p:cNvSpPr/>
              <p:nvPr/>
            </p:nvSpPr>
            <p:spPr>
              <a:xfrm>
                <a:off x="1716" y="2379"/>
                <a:ext cx="444" cy="136"/>
              </a:xfrm>
              <a:custGeom>
                <a:avLst/>
                <a:gdLst/>
                <a:ahLst/>
                <a:cxnLst>
                  <a:cxn ang="0">
                    <a:pos x="0" y="126"/>
                  </a:cxn>
                  <a:cxn ang="0">
                    <a:pos x="288" y="132"/>
                  </a:cxn>
                  <a:cxn ang="0">
                    <a:pos x="444" y="0"/>
                  </a:cxn>
                </a:cxnLst>
                <a:rect l="0" t="0" r="0" b="0"/>
                <a:pathLst>
                  <a:path w="444" h="136">
                    <a:moveTo>
                      <a:pt x="0" y="126"/>
                    </a:moveTo>
                    <a:cubicBezTo>
                      <a:pt x="101" y="134"/>
                      <a:pt x="184" y="136"/>
                      <a:pt x="288" y="132"/>
                    </a:cubicBezTo>
                    <a:cubicBezTo>
                      <a:pt x="349" y="112"/>
                      <a:pt x="444" y="80"/>
                      <a:pt x="444" y="0"/>
                    </a:cubicBezTo>
                  </a:path>
                </a:pathLst>
              </a:custGeom>
              <a:noFill/>
              <a:ln w="19050" cap="flat" cmpd="sng">
                <a:solidFill>
                  <a:srgbClr val="FF3300"/>
                </a:solidFill>
                <a:prstDash val="solid"/>
                <a:miter/>
                <a:headEnd type="none" w="med" len="med"/>
                <a:tailEnd type="none" w="med" len="med"/>
              </a:ln>
            </p:spPr>
            <p:txBody>
              <a:bodyPr/>
              <a:lstStyle/>
              <a:p>
                <a:endParaRPr lang="zh-CN" altLang="en-US"/>
              </a:p>
            </p:txBody>
          </p:sp>
          <p:sp>
            <p:nvSpPr>
              <p:cNvPr id="58542" name="Freeform 176"/>
              <p:cNvSpPr/>
              <p:nvPr/>
            </p:nvSpPr>
            <p:spPr>
              <a:xfrm>
                <a:off x="1638" y="2109"/>
                <a:ext cx="12" cy="66"/>
              </a:xfrm>
              <a:custGeom>
                <a:avLst/>
                <a:gdLst/>
                <a:ahLst/>
                <a:cxnLst>
                  <a:cxn ang="0">
                    <a:pos x="0" y="0"/>
                  </a:cxn>
                  <a:cxn ang="0">
                    <a:pos x="12" y="66"/>
                  </a:cxn>
                </a:cxnLst>
                <a:rect l="0" t="0" r="0" b="0"/>
                <a:pathLst>
                  <a:path w="12" h="66">
                    <a:moveTo>
                      <a:pt x="0" y="0"/>
                    </a:moveTo>
                    <a:cubicBezTo>
                      <a:pt x="7" y="22"/>
                      <a:pt x="12" y="43"/>
                      <a:pt x="12" y="66"/>
                    </a:cubicBezTo>
                  </a:path>
                </a:pathLst>
              </a:custGeom>
              <a:noFill/>
              <a:ln w="19050" cap="flat" cmpd="sng">
                <a:solidFill>
                  <a:srgbClr val="FF3300"/>
                </a:solidFill>
                <a:prstDash val="solid"/>
                <a:miter/>
                <a:headEnd type="none" w="med" len="med"/>
                <a:tailEnd type="none" w="med" len="med"/>
              </a:ln>
            </p:spPr>
            <p:txBody>
              <a:bodyPr/>
              <a:lstStyle/>
              <a:p>
                <a:endParaRPr lang="zh-CN" altLang="en-US"/>
              </a:p>
            </p:txBody>
          </p:sp>
          <p:sp>
            <p:nvSpPr>
              <p:cNvPr id="58543" name="Freeform 177"/>
              <p:cNvSpPr/>
              <p:nvPr/>
            </p:nvSpPr>
            <p:spPr>
              <a:xfrm>
                <a:off x="1590" y="2127"/>
                <a:ext cx="36" cy="66"/>
              </a:xfrm>
              <a:custGeom>
                <a:avLst/>
                <a:gdLst/>
                <a:ahLst/>
                <a:cxnLst>
                  <a:cxn ang="0">
                    <a:pos x="0" y="0"/>
                  </a:cxn>
                  <a:cxn ang="0">
                    <a:pos x="36" y="66"/>
                  </a:cxn>
                </a:cxnLst>
                <a:rect l="0" t="0" r="0" b="0"/>
                <a:pathLst>
                  <a:path w="36" h="66">
                    <a:moveTo>
                      <a:pt x="0" y="0"/>
                    </a:moveTo>
                    <a:cubicBezTo>
                      <a:pt x="15" y="23"/>
                      <a:pt x="17" y="47"/>
                      <a:pt x="36" y="66"/>
                    </a:cubicBezTo>
                  </a:path>
                </a:pathLst>
              </a:custGeom>
              <a:noFill/>
              <a:ln w="19050" cap="flat" cmpd="sng">
                <a:solidFill>
                  <a:srgbClr val="FF3300"/>
                </a:solidFill>
                <a:prstDash val="solid"/>
                <a:miter/>
                <a:headEnd type="none" w="med" len="med"/>
                <a:tailEnd type="none" w="med" len="med"/>
              </a:ln>
            </p:spPr>
            <p:txBody>
              <a:bodyPr/>
              <a:lstStyle/>
              <a:p>
                <a:endParaRPr lang="zh-CN" altLang="en-US"/>
              </a:p>
            </p:txBody>
          </p:sp>
          <p:sp>
            <p:nvSpPr>
              <p:cNvPr id="58544" name="Freeform 178"/>
              <p:cNvSpPr/>
              <p:nvPr/>
            </p:nvSpPr>
            <p:spPr>
              <a:xfrm>
                <a:off x="1512" y="2475"/>
                <a:ext cx="30" cy="48"/>
              </a:xfrm>
              <a:custGeom>
                <a:avLst/>
                <a:gdLst/>
                <a:ahLst/>
                <a:cxnLst>
                  <a:cxn ang="0">
                    <a:pos x="0" y="48"/>
                  </a:cxn>
                  <a:cxn ang="0">
                    <a:pos x="30" y="0"/>
                  </a:cxn>
                </a:cxnLst>
                <a:rect l="0" t="0" r="0" b="0"/>
                <a:pathLst>
                  <a:path w="30" h="48">
                    <a:moveTo>
                      <a:pt x="0" y="48"/>
                    </a:moveTo>
                    <a:cubicBezTo>
                      <a:pt x="26" y="8"/>
                      <a:pt x="18" y="25"/>
                      <a:pt x="30" y="0"/>
                    </a:cubicBezTo>
                  </a:path>
                </a:pathLst>
              </a:custGeom>
              <a:noFill/>
              <a:ln w="19050" cap="flat" cmpd="sng">
                <a:solidFill>
                  <a:srgbClr val="FF3300"/>
                </a:solidFill>
                <a:prstDash val="solid"/>
                <a:miter/>
                <a:headEnd type="none" w="med" len="med"/>
                <a:tailEnd type="none" w="med" len="med"/>
              </a:ln>
            </p:spPr>
            <p:txBody>
              <a:bodyPr/>
              <a:lstStyle/>
              <a:p>
                <a:endParaRPr lang="zh-CN" altLang="en-US"/>
              </a:p>
            </p:txBody>
          </p:sp>
          <p:sp>
            <p:nvSpPr>
              <p:cNvPr id="58545" name="Freeform 179"/>
              <p:cNvSpPr/>
              <p:nvPr/>
            </p:nvSpPr>
            <p:spPr>
              <a:xfrm>
                <a:off x="1554" y="2486"/>
                <a:ext cx="38" cy="61"/>
              </a:xfrm>
              <a:custGeom>
                <a:avLst/>
                <a:gdLst/>
                <a:ahLst/>
                <a:cxnLst>
                  <a:cxn ang="0">
                    <a:pos x="0" y="61"/>
                  </a:cxn>
                  <a:cxn ang="0">
                    <a:pos x="18" y="25"/>
                  </a:cxn>
                  <a:cxn ang="0">
                    <a:pos x="36" y="7"/>
                  </a:cxn>
                </a:cxnLst>
                <a:rect l="0" t="0" r="0" b="0"/>
                <a:pathLst>
                  <a:path w="38" h="61">
                    <a:moveTo>
                      <a:pt x="0" y="61"/>
                    </a:moveTo>
                    <a:cubicBezTo>
                      <a:pt x="7" y="50"/>
                      <a:pt x="10" y="35"/>
                      <a:pt x="18" y="25"/>
                    </a:cubicBezTo>
                    <a:cubicBezTo>
                      <a:pt x="38" y="0"/>
                      <a:pt x="36" y="23"/>
                      <a:pt x="36" y="7"/>
                    </a:cubicBezTo>
                  </a:path>
                </a:pathLst>
              </a:custGeom>
              <a:noFill/>
              <a:ln w="19050" cap="flat" cmpd="sng">
                <a:solidFill>
                  <a:srgbClr val="FF3300"/>
                </a:solidFill>
                <a:prstDash val="solid"/>
                <a:miter/>
                <a:headEnd type="none" w="med" len="med"/>
                <a:tailEnd type="none" w="med" len="med"/>
              </a:ln>
            </p:spPr>
            <p:txBody>
              <a:bodyPr/>
              <a:lstStyle/>
              <a:p>
                <a:endParaRPr lang="zh-CN" altLang="en-US"/>
              </a:p>
            </p:txBody>
          </p:sp>
          <p:sp>
            <p:nvSpPr>
              <p:cNvPr id="58546" name="Freeform 180"/>
              <p:cNvSpPr/>
              <p:nvPr/>
            </p:nvSpPr>
            <p:spPr>
              <a:xfrm>
                <a:off x="1824" y="2079"/>
                <a:ext cx="18" cy="72"/>
              </a:xfrm>
              <a:custGeom>
                <a:avLst/>
                <a:gdLst/>
                <a:ahLst/>
                <a:cxnLst>
                  <a:cxn ang="0">
                    <a:pos x="18" y="0"/>
                  </a:cxn>
                  <a:cxn ang="0">
                    <a:pos x="6" y="42"/>
                  </a:cxn>
                  <a:cxn ang="0">
                    <a:pos x="0" y="72"/>
                  </a:cxn>
                </a:cxnLst>
                <a:rect l="0" t="0" r="0" b="0"/>
                <a:pathLst>
                  <a:path w="18" h="72">
                    <a:moveTo>
                      <a:pt x="18" y="0"/>
                    </a:moveTo>
                    <a:cubicBezTo>
                      <a:pt x="18" y="1"/>
                      <a:pt x="7" y="38"/>
                      <a:pt x="6" y="42"/>
                    </a:cubicBezTo>
                    <a:cubicBezTo>
                      <a:pt x="4" y="52"/>
                      <a:pt x="0" y="72"/>
                      <a:pt x="0" y="72"/>
                    </a:cubicBezTo>
                  </a:path>
                </a:pathLst>
              </a:custGeom>
              <a:noFill/>
              <a:ln w="19050" cap="flat" cmpd="sng">
                <a:solidFill>
                  <a:srgbClr val="FF3300"/>
                </a:solidFill>
                <a:prstDash val="solid"/>
                <a:miter/>
                <a:headEnd type="none" w="med" len="med"/>
                <a:tailEnd type="none" w="med" len="med"/>
              </a:ln>
            </p:spPr>
            <p:txBody>
              <a:bodyPr/>
              <a:lstStyle/>
              <a:p>
                <a:endParaRPr lang="zh-CN" altLang="en-US"/>
              </a:p>
            </p:txBody>
          </p:sp>
          <p:sp>
            <p:nvSpPr>
              <p:cNvPr id="58547" name="Freeform 181"/>
              <p:cNvSpPr/>
              <p:nvPr/>
            </p:nvSpPr>
            <p:spPr>
              <a:xfrm>
                <a:off x="1854" y="2085"/>
                <a:ext cx="24" cy="66"/>
              </a:xfrm>
              <a:custGeom>
                <a:avLst/>
                <a:gdLst/>
                <a:ahLst/>
                <a:cxnLst>
                  <a:cxn ang="0">
                    <a:pos x="24" y="0"/>
                  </a:cxn>
                  <a:cxn ang="0">
                    <a:pos x="0" y="66"/>
                  </a:cxn>
                </a:cxnLst>
                <a:rect l="0" t="0" r="0" b="0"/>
                <a:pathLst>
                  <a:path w="24" h="66">
                    <a:moveTo>
                      <a:pt x="24" y="0"/>
                    </a:moveTo>
                    <a:cubicBezTo>
                      <a:pt x="17" y="22"/>
                      <a:pt x="11" y="45"/>
                      <a:pt x="0" y="66"/>
                    </a:cubicBezTo>
                  </a:path>
                </a:pathLst>
              </a:custGeom>
              <a:noFill/>
              <a:ln w="19050" cap="flat" cmpd="sng">
                <a:solidFill>
                  <a:srgbClr val="FF3300"/>
                </a:solidFill>
                <a:prstDash val="solid"/>
                <a:miter/>
                <a:headEnd type="none" w="med" len="med"/>
                <a:tailEnd type="none" w="med" len="med"/>
              </a:ln>
            </p:spPr>
            <p:txBody>
              <a:bodyPr/>
              <a:lstStyle/>
              <a:p>
                <a:endParaRPr lang="zh-CN" altLang="en-US"/>
              </a:p>
            </p:txBody>
          </p:sp>
          <p:sp>
            <p:nvSpPr>
              <p:cNvPr id="58548" name="Freeform 182"/>
              <p:cNvSpPr/>
              <p:nvPr/>
            </p:nvSpPr>
            <p:spPr>
              <a:xfrm>
                <a:off x="2104" y="2169"/>
                <a:ext cx="44" cy="55"/>
              </a:xfrm>
              <a:custGeom>
                <a:avLst/>
                <a:gdLst/>
                <a:ahLst/>
                <a:cxnLst>
                  <a:cxn ang="0">
                    <a:pos x="44" y="0"/>
                  </a:cxn>
                  <a:cxn ang="0">
                    <a:pos x="26" y="12"/>
                  </a:cxn>
                  <a:cxn ang="0">
                    <a:pos x="20" y="30"/>
                  </a:cxn>
                  <a:cxn ang="0">
                    <a:pos x="2" y="48"/>
                  </a:cxn>
                </a:cxnLst>
                <a:rect l="0" t="0" r="0" b="0"/>
                <a:pathLst>
                  <a:path w="44" h="55">
                    <a:moveTo>
                      <a:pt x="44" y="0"/>
                    </a:moveTo>
                    <a:cubicBezTo>
                      <a:pt x="38" y="4"/>
                      <a:pt x="31" y="6"/>
                      <a:pt x="26" y="12"/>
                    </a:cubicBezTo>
                    <a:cubicBezTo>
                      <a:pt x="22" y="17"/>
                      <a:pt x="24" y="25"/>
                      <a:pt x="20" y="30"/>
                    </a:cubicBezTo>
                    <a:cubicBezTo>
                      <a:pt x="0" y="55"/>
                      <a:pt x="2" y="32"/>
                      <a:pt x="2" y="48"/>
                    </a:cubicBezTo>
                  </a:path>
                </a:pathLst>
              </a:custGeom>
              <a:noFill/>
              <a:ln w="19050" cap="flat" cmpd="sng">
                <a:solidFill>
                  <a:srgbClr val="FF3300"/>
                </a:solidFill>
                <a:prstDash val="solid"/>
                <a:miter/>
                <a:headEnd type="none" w="med" len="med"/>
                <a:tailEnd type="none" w="med" len="med"/>
              </a:ln>
            </p:spPr>
            <p:txBody>
              <a:bodyPr/>
              <a:lstStyle/>
              <a:p>
                <a:endParaRPr lang="zh-CN" altLang="en-US"/>
              </a:p>
            </p:txBody>
          </p:sp>
          <p:sp>
            <p:nvSpPr>
              <p:cNvPr id="58549" name="Freeform 183"/>
              <p:cNvSpPr/>
              <p:nvPr/>
            </p:nvSpPr>
            <p:spPr>
              <a:xfrm>
                <a:off x="2124" y="2193"/>
                <a:ext cx="54" cy="66"/>
              </a:xfrm>
              <a:custGeom>
                <a:avLst/>
                <a:gdLst/>
                <a:ahLst/>
                <a:cxnLst>
                  <a:cxn ang="0">
                    <a:pos x="54" y="0"/>
                  </a:cxn>
                  <a:cxn ang="0">
                    <a:pos x="42" y="18"/>
                  </a:cxn>
                  <a:cxn ang="0">
                    <a:pos x="24" y="30"/>
                  </a:cxn>
                  <a:cxn ang="0">
                    <a:pos x="0" y="66"/>
                  </a:cxn>
                </a:cxnLst>
                <a:rect l="0" t="0" r="0" b="0"/>
                <a:pathLst>
                  <a:path w="54" h="66">
                    <a:moveTo>
                      <a:pt x="54" y="0"/>
                    </a:moveTo>
                    <a:cubicBezTo>
                      <a:pt x="50" y="6"/>
                      <a:pt x="47" y="13"/>
                      <a:pt x="42" y="18"/>
                    </a:cubicBezTo>
                    <a:cubicBezTo>
                      <a:pt x="37" y="23"/>
                      <a:pt x="29" y="24"/>
                      <a:pt x="24" y="30"/>
                    </a:cubicBezTo>
                    <a:cubicBezTo>
                      <a:pt x="15" y="41"/>
                      <a:pt x="20" y="66"/>
                      <a:pt x="0" y="66"/>
                    </a:cubicBezTo>
                  </a:path>
                </a:pathLst>
              </a:custGeom>
              <a:noFill/>
              <a:ln w="19050" cap="flat" cmpd="sng">
                <a:solidFill>
                  <a:srgbClr val="FF3300"/>
                </a:solidFill>
                <a:prstDash val="solid"/>
                <a:miter/>
                <a:headEnd type="none" w="med" len="med"/>
                <a:tailEnd type="none" w="med" len="med"/>
              </a:ln>
            </p:spPr>
            <p:txBody>
              <a:bodyPr/>
              <a:lstStyle/>
              <a:p>
                <a:endParaRPr lang="zh-CN" altLang="en-US"/>
              </a:p>
            </p:txBody>
          </p:sp>
          <p:sp>
            <p:nvSpPr>
              <p:cNvPr id="58550" name="Freeform 184"/>
              <p:cNvSpPr/>
              <p:nvPr/>
            </p:nvSpPr>
            <p:spPr>
              <a:xfrm>
                <a:off x="1746" y="2523"/>
                <a:ext cx="6" cy="54"/>
              </a:xfrm>
              <a:custGeom>
                <a:avLst/>
                <a:gdLst/>
                <a:ahLst/>
                <a:cxnLst>
                  <a:cxn ang="0">
                    <a:pos x="6" y="54"/>
                  </a:cxn>
                  <a:cxn ang="0">
                    <a:pos x="0" y="0"/>
                  </a:cxn>
                </a:cxnLst>
                <a:rect l="0" t="0" r="0" b="0"/>
                <a:pathLst>
                  <a:path w="6" h="54">
                    <a:moveTo>
                      <a:pt x="6" y="54"/>
                    </a:moveTo>
                    <a:cubicBezTo>
                      <a:pt x="4" y="36"/>
                      <a:pt x="0" y="0"/>
                      <a:pt x="0" y="0"/>
                    </a:cubicBezTo>
                  </a:path>
                </a:pathLst>
              </a:custGeom>
              <a:noFill/>
              <a:ln w="19050" cap="flat" cmpd="sng">
                <a:solidFill>
                  <a:srgbClr val="FF3300"/>
                </a:solidFill>
                <a:prstDash val="solid"/>
                <a:miter/>
                <a:headEnd type="none" w="med" len="med"/>
                <a:tailEnd type="none" w="med" len="med"/>
              </a:ln>
            </p:spPr>
            <p:txBody>
              <a:bodyPr/>
              <a:lstStyle/>
              <a:p>
                <a:endParaRPr lang="zh-CN" altLang="en-US"/>
              </a:p>
            </p:txBody>
          </p:sp>
          <p:sp>
            <p:nvSpPr>
              <p:cNvPr id="58551" name="Freeform 185"/>
              <p:cNvSpPr/>
              <p:nvPr/>
            </p:nvSpPr>
            <p:spPr>
              <a:xfrm>
                <a:off x="1788" y="2523"/>
                <a:ext cx="6" cy="54"/>
              </a:xfrm>
              <a:custGeom>
                <a:avLst/>
                <a:gdLst/>
                <a:ahLst/>
                <a:cxnLst>
                  <a:cxn ang="0">
                    <a:pos x="0" y="54"/>
                  </a:cxn>
                  <a:cxn ang="0">
                    <a:pos x="6" y="0"/>
                  </a:cxn>
                </a:cxnLst>
                <a:rect l="0" t="0" r="0" b="0"/>
                <a:pathLst>
                  <a:path w="6" h="54">
                    <a:moveTo>
                      <a:pt x="0" y="54"/>
                    </a:moveTo>
                    <a:cubicBezTo>
                      <a:pt x="2" y="36"/>
                      <a:pt x="6" y="0"/>
                      <a:pt x="6" y="0"/>
                    </a:cubicBezTo>
                  </a:path>
                </a:pathLst>
              </a:custGeom>
              <a:noFill/>
              <a:ln w="19050" cap="flat" cmpd="sng">
                <a:solidFill>
                  <a:srgbClr val="FF3300"/>
                </a:solidFill>
                <a:prstDash val="solid"/>
                <a:miter/>
                <a:headEnd type="none" w="med" len="med"/>
                <a:tailEnd type="none" w="med" len="med"/>
              </a:ln>
            </p:spPr>
            <p:txBody>
              <a:bodyPr/>
              <a:lstStyle/>
              <a:p>
                <a:endParaRPr lang="zh-CN" altLang="en-US"/>
              </a:p>
            </p:txBody>
          </p:sp>
          <p:sp>
            <p:nvSpPr>
              <p:cNvPr id="58552" name="Freeform 186"/>
              <p:cNvSpPr/>
              <p:nvPr/>
            </p:nvSpPr>
            <p:spPr>
              <a:xfrm>
                <a:off x="2154" y="2410"/>
                <a:ext cx="48" cy="47"/>
              </a:xfrm>
              <a:custGeom>
                <a:avLst/>
                <a:gdLst/>
                <a:ahLst/>
                <a:cxnLst>
                  <a:cxn ang="0">
                    <a:pos x="48" y="154"/>
                  </a:cxn>
                  <a:cxn ang="0">
                    <a:pos x="0" y="13"/>
                  </a:cxn>
                </a:cxnLst>
                <a:rect l="0" t="0" r="0" b="0"/>
                <a:pathLst>
                  <a:path w="48" h="26">
                    <a:moveTo>
                      <a:pt x="48" y="26"/>
                    </a:moveTo>
                    <a:cubicBezTo>
                      <a:pt x="9" y="0"/>
                      <a:pt x="26" y="2"/>
                      <a:pt x="0" y="2"/>
                    </a:cubicBezTo>
                  </a:path>
                </a:pathLst>
              </a:custGeom>
              <a:noFill/>
              <a:ln w="19050" cap="flat" cmpd="sng">
                <a:solidFill>
                  <a:srgbClr val="FF3300"/>
                </a:solidFill>
                <a:prstDash val="solid"/>
                <a:miter/>
                <a:headEnd type="none" w="med" len="med"/>
                <a:tailEnd type="none" w="med" len="med"/>
              </a:ln>
            </p:spPr>
            <p:txBody>
              <a:bodyPr/>
              <a:lstStyle/>
              <a:p>
                <a:endParaRPr lang="zh-CN" altLang="en-US"/>
              </a:p>
            </p:txBody>
          </p:sp>
          <p:sp>
            <p:nvSpPr>
              <p:cNvPr id="58553" name="Freeform 187"/>
              <p:cNvSpPr/>
              <p:nvPr/>
            </p:nvSpPr>
            <p:spPr>
              <a:xfrm>
                <a:off x="2122" y="2446"/>
                <a:ext cx="56" cy="47"/>
              </a:xfrm>
              <a:custGeom>
                <a:avLst/>
                <a:gdLst/>
                <a:ahLst/>
                <a:cxnLst>
                  <a:cxn ang="0">
                    <a:pos x="56" y="72"/>
                  </a:cxn>
                  <a:cxn ang="0">
                    <a:pos x="20" y="38"/>
                  </a:cxn>
                  <a:cxn ang="0">
                    <a:pos x="2" y="2"/>
                  </a:cxn>
                </a:cxnLst>
                <a:rect l="0" t="0" r="0" b="0"/>
                <a:pathLst>
                  <a:path w="56" h="38">
                    <a:moveTo>
                      <a:pt x="56" y="38"/>
                    </a:moveTo>
                    <a:cubicBezTo>
                      <a:pt x="41" y="33"/>
                      <a:pt x="32" y="32"/>
                      <a:pt x="20" y="20"/>
                    </a:cubicBezTo>
                    <a:cubicBezTo>
                      <a:pt x="0" y="0"/>
                      <a:pt x="17" y="2"/>
                      <a:pt x="2" y="2"/>
                    </a:cubicBezTo>
                  </a:path>
                </a:pathLst>
              </a:custGeom>
              <a:noFill/>
              <a:ln w="19050" cap="flat" cmpd="sng">
                <a:solidFill>
                  <a:srgbClr val="FF3300"/>
                </a:solidFill>
                <a:prstDash val="solid"/>
                <a:miter/>
                <a:headEnd type="none" w="med" len="med"/>
                <a:tailEnd type="none" w="med" len="med"/>
              </a:ln>
            </p:spPr>
            <p:txBody>
              <a:bodyPr/>
              <a:lstStyle/>
              <a:p>
                <a:endParaRPr lang="zh-CN" altLang="en-US"/>
              </a:p>
            </p:txBody>
          </p:sp>
          <p:sp>
            <p:nvSpPr>
              <p:cNvPr id="58554" name="Freeform 188"/>
              <p:cNvSpPr/>
              <p:nvPr/>
            </p:nvSpPr>
            <p:spPr>
              <a:xfrm>
                <a:off x="3294" y="1162"/>
                <a:ext cx="408" cy="317"/>
              </a:xfrm>
              <a:custGeom>
                <a:avLst/>
                <a:gdLst/>
                <a:ahLst/>
                <a:cxnLst>
                  <a:cxn ang="0">
                    <a:pos x="0" y="317"/>
                  </a:cxn>
                  <a:cxn ang="0">
                    <a:pos x="42" y="227"/>
                  </a:cxn>
                  <a:cxn ang="0">
                    <a:pos x="258" y="35"/>
                  </a:cxn>
                  <a:cxn ang="0">
                    <a:pos x="282" y="29"/>
                  </a:cxn>
                  <a:cxn ang="0">
                    <a:pos x="330" y="17"/>
                  </a:cxn>
                  <a:cxn ang="0">
                    <a:pos x="408" y="17"/>
                  </a:cxn>
                </a:cxnLst>
                <a:rect l="0" t="0" r="0" b="0"/>
                <a:pathLst>
                  <a:path w="408" h="317">
                    <a:moveTo>
                      <a:pt x="0" y="317"/>
                    </a:moveTo>
                    <a:cubicBezTo>
                      <a:pt x="19" y="289"/>
                      <a:pt x="26" y="256"/>
                      <a:pt x="42" y="227"/>
                    </a:cubicBezTo>
                    <a:cubicBezTo>
                      <a:pt x="96" y="130"/>
                      <a:pt x="149" y="57"/>
                      <a:pt x="258" y="35"/>
                    </a:cubicBezTo>
                    <a:cubicBezTo>
                      <a:pt x="299" y="0"/>
                      <a:pt x="270" y="32"/>
                      <a:pt x="282" y="29"/>
                    </a:cubicBezTo>
                    <a:cubicBezTo>
                      <a:pt x="294" y="26"/>
                      <a:pt x="309" y="19"/>
                      <a:pt x="330" y="17"/>
                    </a:cubicBezTo>
                    <a:cubicBezTo>
                      <a:pt x="351" y="15"/>
                      <a:pt x="392" y="17"/>
                      <a:pt x="408" y="17"/>
                    </a:cubicBezTo>
                  </a:path>
                </a:pathLst>
              </a:custGeom>
              <a:noFill/>
              <a:ln w="19050" cap="flat" cmpd="sng">
                <a:solidFill>
                  <a:srgbClr val="FF3300"/>
                </a:solidFill>
                <a:prstDash val="solid"/>
                <a:miter/>
                <a:headEnd type="none" w="med" len="med"/>
                <a:tailEnd type="none" w="med" len="med"/>
              </a:ln>
            </p:spPr>
            <p:txBody>
              <a:bodyPr/>
              <a:lstStyle/>
              <a:p>
                <a:endParaRPr lang="zh-CN" altLang="en-US"/>
              </a:p>
            </p:txBody>
          </p:sp>
          <p:sp>
            <p:nvSpPr>
              <p:cNvPr id="58555" name="Freeform 189"/>
              <p:cNvSpPr/>
              <p:nvPr/>
            </p:nvSpPr>
            <p:spPr>
              <a:xfrm>
                <a:off x="3829" y="1188"/>
                <a:ext cx="371" cy="363"/>
              </a:xfrm>
              <a:custGeom>
                <a:avLst/>
                <a:gdLst/>
                <a:ahLst/>
                <a:cxnLst>
                  <a:cxn ang="0">
                    <a:pos x="41" y="9"/>
                  </a:cxn>
                  <a:cxn ang="0">
                    <a:pos x="107" y="21"/>
                  </a:cxn>
                  <a:cxn ang="0">
                    <a:pos x="161" y="45"/>
                  </a:cxn>
                  <a:cxn ang="0">
                    <a:pos x="275" y="117"/>
                  </a:cxn>
                  <a:cxn ang="0">
                    <a:pos x="335" y="195"/>
                  </a:cxn>
                  <a:cxn ang="0">
                    <a:pos x="371" y="363"/>
                  </a:cxn>
                </a:cxnLst>
                <a:rect l="0" t="0" r="0" b="0"/>
                <a:pathLst>
                  <a:path w="371" h="363">
                    <a:moveTo>
                      <a:pt x="41" y="9"/>
                    </a:moveTo>
                    <a:cubicBezTo>
                      <a:pt x="112" y="27"/>
                      <a:pt x="0" y="0"/>
                      <a:pt x="107" y="21"/>
                    </a:cubicBezTo>
                    <a:cubicBezTo>
                      <a:pt x="127" y="25"/>
                      <a:pt x="142" y="39"/>
                      <a:pt x="161" y="45"/>
                    </a:cubicBezTo>
                    <a:cubicBezTo>
                      <a:pt x="198" y="73"/>
                      <a:pt x="238" y="92"/>
                      <a:pt x="275" y="117"/>
                    </a:cubicBezTo>
                    <a:cubicBezTo>
                      <a:pt x="293" y="144"/>
                      <a:pt x="322" y="165"/>
                      <a:pt x="335" y="195"/>
                    </a:cubicBezTo>
                    <a:cubicBezTo>
                      <a:pt x="359" y="248"/>
                      <a:pt x="371" y="306"/>
                      <a:pt x="371" y="363"/>
                    </a:cubicBezTo>
                  </a:path>
                </a:pathLst>
              </a:custGeom>
              <a:noFill/>
              <a:ln w="19050" cap="flat" cmpd="sng">
                <a:solidFill>
                  <a:srgbClr val="FF3300"/>
                </a:solidFill>
                <a:prstDash val="solid"/>
                <a:miter/>
                <a:headEnd type="none" w="med" len="med"/>
                <a:tailEnd type="none" w="med" len="med"/>
              </a:ln>
            </p:spPr>
            <p:txBody>
              <a:bodyPr/>
              <a:lstStyle/>
              <a:p>
                <a:endParaRPr lang="zh-CN" altLang="en-US"/>
              </a:p>
            </p:txBody>
          </p:sp>
          <p:sp>
            <p:nvSpPr>
              <p:cNvPr id="58556" name="Freeform 190"/>
              <p:cNvSpPr/>
              <p:nvPr/>
            </p:nvSpPr>
            <p:spPr>
              <a:xfrm>
                <a:off x="3300" y="1611"/>
                <a:ext cx="396" cy="330"/>
              </a:xfrm>
              <a:custGeom>
                <a:avLst/>
                <a:gdLst/>
                <a:ahLst/>
                <a:cxnLst>
                  <a:cxn ang="0">
                    <a:pos x="0" y="0"/>
                  </a:cxn>
                  <a:cxn ang="0">
                    <a:pos x="54" y="114"/>
                  </a:cxn>
                  <a:cxn ang="0">
                    <a:pos x="132" y="210"/>
                  </a:cxn>
                  <a:cxn ang="0">
                    <a:pos x="216" y="276"/>
                  </a:cxn>
                  <a:cxn ang="0">
                    <a:pos x="180" y="252"/>
                  </a:cxn>
                  <a:cxn ang="0">
                    <a:pos x="300" y="312"/>
                  </a:cxn>
                  <a:cxn ang="0">
                    <a:pos x="396" y="330"/>
                  </a:cxn>
                </a:cxnLst>
                <a:rect l="0" t="0" r="0" b="0"/>
                <a:pathLst>
                  <a:path w="396" h="330">
                    <a:moveTo>
                      <a:pt x="0" y="0"/>
                    </a:moveTo>
                    <a:cubicBezTo>
                      <a:pt x="14" y="42"/>
                      <a:pt x="27" y="78"/>
                      <a:pt x="54" y="114"/>
                    </a:cubicBezTo>
                    <a:cubicBezTo>
                      <a:pt x="67" y="154"/>
                      <a:pt x="101" y="183"/>
                      <a:pt x="132" y="210"/>
                    </a:cubicBezTo>
                    <a:cubicBezTo>
                      <a:pt x="144" y="220"/>
                      <a:pt x="204" y="266"/>
                      <a:pt x="216" y="276"/>
                    </a:cubicBezTo>
                    <a:cubicBezTo>
                      <a:pt x="221" y="280"/>
                      <a:pt x="174" y="249"/>
                      <a:pt x="180" y="252"/>
                    </a:cubicBezTo>
                    <a:cubicBezTo>
                      <a:pt x="229" y="279"/>
                      <a:pt x="245" y="302"/>
                      <a:pt x="300" y="312"/>
                    </a:cubicBezTo>
                    <a:cubicBezTo>
                      <a:pt x="328" y="317"/>
                      <a:pt x="375" y="323"/>
                      <a:pt x="396" y="330"/>
                    </a:cubicBezTo>
                  </a:path>
                </a:pathLst>
              </a:custGeom>
              <a:noFill/>
              <a:ln w="19050" cap="flat" cmpd="sng">
                <a:solidFill>
                  <a:srgbClr val="FF3300"/>
                </a:solidFill>
                <a:prstDash val="solid"/>
                <a:miter/>
                <a:headEnd type="none" w="med" len="med"/>
                <a:tailEnd type="none" w="med" len="med"/>
              </a:ln>
            </p:spPr>
            <p:txBody>
              <a:bodyPr/>
              <a:lstStyle/>
              <a:p>
                <a:endParaRPr lang="zh-CN" altLang="en-US"/>
              </a:p>
            </p:txBody>
          </p:sp>
          <p:sp>
            <p:nvSpPr>
              <p:cNvPr id="58557" name="Freeform 191"/>
              <p:cNvSpPr/>
              <p:nvPr/>
            </p:nvSpPr>
            <p:spPr>
              <a:xfrm>
                <a:off x="3786" y="1677"/>
                <a:ext cx="414" cy="269"/>
              </a:xfrm>
              <a:custGeom>
                <a:avLst/>
                <a:gdLst/>
                <a:ahLst/>
                <a:cxnLst>
                  <a:cxn ang="0">
                    <a:pos x="0" y="252"/>
                  </a:cxn>
                  <a:cxn ang="0">
                    <a:pos x="168" y="240"/>
                  </a:cxn>
                  <a:cxn ang="0">
                    <a:pos x="246" y="210"/>
                  </a:cxn>
                  <a:cxn ang="0">
                    <a:pos x="264" y="198"/>
                  </a:cxn>
                  <a:cxn ang="0">
                    <a:pos x="282" y="192"/>
                  </a:cxn>
                  <a:cxn ang="0">
                    <a:pos x="318" y="168"/>
                  </a:cxn>
                  <a:cxn ang="0">
                    <a:pos x="348" y="132"/>
                  </a:cxn>
                  <a:cxn ang="0">
                    <a:pos x="390" y="60"/>
                  </a:cxn>
                  <a:cxn ang="0">
                    <a:pos x="414" y="0"/>
                  </a:cxn>
                </a:cxnLst>
                <a:rect l="0" t="0" r="0" b="0"/>
                <a:pathLst>
                  <a:path w="414" h="269">
                    <a:moveTo>
                      <a:pt x="0" y="252"/>
                    </a:moveTo>
                    <a:cubicBezTo>
                      <a:pt x="52" y="269"/>
                      <a:pt x="115" y="248"/>
                      <a:pt x="168" y="240"/>
                    </a:cubicBezTo>
                    <a:cubicBezTo>
                      <a:pt x="195" y="231"/>
                      <a:pt x="219" y="217"/>
                      <a:pt x="246" y="210"/>
                    </a:cubicBezTo>
                    <a:cubicBezTo>
                      <a:pt x="252" y="206"/>
                      <a:pt x="258" y="201"/>
                      <a:pt x="264" y="198"/>
                    </a:cubicBezTo>
                    <a:cubicBezTo>
                      <a:pt x="270" y="195"/>
                      <a:pt x="276" y="195"/>
                      <a:pt x="282" y="192"/>
                    </a:cubicBezTo>
                    <a:cubicBezTo>
                      <a:pt x="295" y="185"/>
                      <a:pt x="318" y="168"/>
                      <a:pt x="318" y="168"/>
                    </a:cubicBezTo>
                    <a:cubicBezTo>
                      <a:pt x="348" y="123"/>
                      <a:pt x="310" y="178"/>
                      <a:pt x="348" y="132"/>
                    </a:cubicBezTo>
                    <a:cubicBezTo>
                      <a:pt x="365" y="112"/>
                      <a:pt x="375" y="82"/>
                      <a:pt x="390" y="60"/>
                    </a:cubicBezTo>
                    <a:cubicBezTo>
                      <a:pt x="402" y="42"/>
                      <a:pt x="414" y="23"/>
                      <a:pt x="414" y="0"/>
                    </a:cubicBezTo>
                  </a:path>
                </a:pathLst>
              </a:custGeom>
              <a:noFill/>
              <a:ln w="19050" cap="flat" cmpd="sng">
                <a:solidFill>
                  <a:srgbClr val="FF3300"/>
                </a:solidFill>
                <a:prstDash val="solid"/>
                <a:miter/>
                <a:headEnd type="none" w="med" len="med"/>
                <a:tailEnd type="none" w="med" len="med"/>
              </a:ln>
            </p:spPr>
            <p:txBody>
              <a:bodyPr/>
              <a:lstStyle/>
              <a:p>
                <a:endParaRPr lang="zh-CN" altLang="en-US"/>
              </a:p>
            </p:txBody>
          </p:sp>
          <p:sp>
            <p:nvSpPr>
              <p:cNvPr id="58558" name="Freeform 192"/>
              <p:cNvSpPr/>
              <p:nvPr/>
            </p:nvSpPr>
            <p:spPr>
              <a:xfrm>
                <a:off x="3234" y="1396"/>
                <a:ext cx="72" cy="47"/>
              </a:xfrm>
              <a:custGeom>
                <a:avLst/>
                <a:gdLst/>
                <a:ahLst/>
                <a:cxnLst>
                  <a:cxn ang="0">
                    <a:pos x="0" y="0"/>
                  </a:cxn>
                  <a:cxn ang="0">
                    <a:pos x="36" y="27"/>
                  </a:cxn>
                  <a:cxn ang="0">
                    <a:pos x="54" y="67"/>
                  </a:cxn>
                  <a:cxn ang="0">
                    <a:pos x="72" y="80"/>
                  </a:cxn>
                </a:cxnLst>
                <a:rect l="0" t="0" r="0" b="0"/>
                <a:pathLst>
                  <a:path w="72" h="36">
                    <a:moveTo>
                      <a:pt x="0" y="0"/>
                    </a:moveTo>
                    <a:cubicBezTo>
                      <a:pt x="12" y="4"/>
                      <a:pt x="27" y="3"/>
                      <a:pt x="36" y="12"/>
                    </a:cubicBezTo>
                    <a:cubicBezTo>
                      <a:pt x="42" y="18"/>
                      <a:pt x="47" y="25"/>
                      <a:pt x="54" y="30"/>
                    </a:cubicBezTo>
                    <a:cubicBezTo>
                      <a:pt x="59" y="34"/>
                      <a:pt x="72" y="36"/>
                      <a:pt x="72" y="36"/>
                    </a:cubicBezTo>
                  </a:path>
                </a:pathLst>
              </a:custGeom>
              <a:noFill/>
              <a:ln w="19050" cap="flat" cmpd="sng">
                <a:solidFill>
                  <a:srgbClr val="FF3300"/>
                </a:solidFill>
                <a:prstDash val="solid"/>
                <a:miter/>
                <a:headEnd type="none" w="med" len="med"/>
                <a:tailEnd type="none" w="med" len="med"/>
              </a:ln>
            </p:spPr>
            <p:txBody>
              <a:bodyPr/>
              <a:lstStyle/>
              <a:p>
                <a:endParaRPr lang="zh-CN" altLang="en-US"/>
              </a:p>
            </p:txBody>
          </p:sp>
          <p:sp>
            <p:nvSpPr>
              <p:cNvPr id="58559" name="Freeform 193"/>
              <p:cNvSpPr/>
              <p:nvPr/>
            </p:nvSpPr>
            <p:spPr>
              <a:xfrm>
                <a:off x="3258" y="1371"/>
                <a:ext cx="66" cy="48"/>
              </a:xfrm>
              <a:custGeom>
                <a:avLst/>
                <a:gdLst/>
                <a:ahLst/>
                <a:cxnLst>
                  <a:cxn ang="0">
                    <a:pos x="0" y="0"/>
                  </a:cxn>
                  <a:cxn ang="0">
                    <a:pos x="66" y="48"/>
                  </a:cxn>
                </a:cxnLst>
                <a:rect l="0" t="0" r="0" b="0"/>
                <a:pathLst>
                  <a:path w="66" h="48">
                    <a:moveTo>
                      <a:pt x="0" y="0"/>
                    </a:moveTo>
                    <a:cubicBezTo>
                      <a:pt x="20" y="13"/>
                      <a:pt x="45" y="37"/>
                      <a:pt x="66" y="48"/>
                    </a:cubicBezTo>
                  </a:path>
                </a:pathLst>
              </a:custGeom>
              <a:noFill/>
              <a:ln w="19050" cap="flat" cmpd="sng">
                <a:solidFill>
                  <a:srgbClr val="FF3300"/>
                </a:solidFill>
                <a:prstDash val="solid"/>
                <a:miter/>
                <a:headEnd type="none" w="med" len="med"/>
                <a:tailEnd type="none" w="med" len="med"/>
              </a:ln>
            </p:spPr>
            <p:txBody>
              <a:bodyPr/>
              <a:lstStyle/>
              <a:p>
                <a:endParaRPr lang="zh-CN" altLang="en-US"/>
              </a:p>
            </p:txBody>
          </p:sp>
          <p:sp>
            <p:nvSpPr>
              <p:cNvPr id="58560" name="Freeform 194"/>
              <p:cNvSpPr/>
              <p:nvPr/>
            </p:nvSpPr>
            <p:spPr>
              <a:xfrm>
                <a:off x="3588" y="1107"/>
                <a:ext cx="1" cy="78"/>
              </a:xfrm>
              <a:custGeom>
                <a:avLst/>
                <a:gdLst/>
                <a:ahLst/>
                <a:cxnLst>
                  <a:cxn ang="0">
                    <a:pos x="0" y="0"/>
                  </a:cxn>
                  <a:cxn ang="0">
                    <a:pos x="0" y="78"/>
                  </a:cxn>
                </a:cxnLst>
                <a:rect l="0" t="0" r="0" b="0"/>
                <a:pathLst>
                  <a:path w="1" h="78">
                    <a:moveTo>
                      <a:pt x="0" y="0"/>
                    </a:moveTo>
                    <a:cubicBezTo>
                      <a:pt x="0" y="26"/>
                      <a:pt x="0" y="52"/>
                      <a:pt x="0" y="78"/>
                    </a:cubicBezTo>
                  </a:path>
                </a:pathLst>
              </a:custGeom>
              <a:noFill/>
              <a:ln w="19050" cap="flat" cmpd="sng">
                <a:solidFill>
                  <a:srgbClr val="FF3300"/>
                </a:solidFill>
                <a:prstDash val="solid"/>
                <a:miter/>
                <a:headEnd type="none" w="med" len="med"/>
                <a:tailEnd type="none" w="med" len="med"/>
              </a:ln>
            </p:spPr>
            <p:txBody>
              <a:bodyPr/>
              <a:lstStyle/>
              <a:p>
                <a:endParaRPr lang="zh-CN" altLang="en-US"/>
              </a:p>
            </p:txBody>
          </p:sp>
          <p:sp>
            <p:nvSpPr>
              <p:cNvPr id="58561" name="Freeform 195"/>
              <p:cNvSpPr/>
              <p:nvPr/>
            </p:nvSpPr>
            <p:spPr>
              <a:xfrm>
                <a:off x="3624" y="1095"/>
                <a:ext cx="1" cy="96"/>
              </a:xfrm>
              <a:custGeom>
                <a:avLst/>
                <a:gdLst/>
                <a:ahLst/>
                <a:cxnLst>
                  <a:cxn ang="0">
                    <a:pos x="0" y="0"/>
                  </a:cxn>
                  <a:cxn ang="0">
                    <a:pos x="0" y="96"/>
                  </a:cxn>
                </a:cxnLst>
                <a:rect l="0" t="0" r="0" b="0"/>
                <a:pathLst>
                  <a:path w="1" h="96">
                    <a:moveTo>
                      <a:pt x="0" y="0"/>
                    </a:moveTo>
                    <a:cubicBezTo>
                      <a:pt x="0" y="32"/>
                      <a:pt x="0" y="64"/>
                      <a:pt x="0" y="96"/>
                    </a:cubicBezTo>
                  </a:path>
                </a:pathLst>
              </a:custGeom>
              <a:noFill/>
              <a:ln w="19050" cap="flat" cmpd="sng">
                <a:solidFill>
                  <a:srgbClr val="FF3300"/>
                </a:solidFill>
                <a:prstDash val="solid"/>
                <a:miter/>
                <a:headEnd type="none" w="med" len="med"/>
                <a:tailEnd type="none" w="med" len="med"/>
              </a:ln>
            </p:spPr>
            <p:txBody>
              <a:bodyPr/>
              <a:lstStyle/>
              <a:p>
                <a:endParaRPr lang="zh-CN" altLang="en-US"/>
              </a:p>
            </p:txBody>
          </p:sp>
          <p:sp>
            <p:nvSpPr>
              <p:cNvPr id="58562" name="Freeform 196"/>
              <p:cNvSpPr/>
              <p:nvPr/>
            </p:nvSpPr>
            <p:spPr>
              <a:xfrm>
                <a:off x="3240" y="1636"/>
                <a:ext cx="66" cy="47"/>
              </a:xfrm>
              <a:custGeom>
                <a:avLst/>
                <a:gdLst/>
                <a:ahLst/>
                <a:cxnLst>
                  <a:cxn ang="0">
                    <a:pos x="0" y="116"/>
                  </a:cxn>
                  <a:cxn ang="0">
                    <a:pos x="66" y="0"/>
                  </a:cxn>
                </a:cxnLst>
                <a:rect l="0" t="0" r="0" b="0"/>
                <a:pathLst>
                  <a:path w="66" h="30">
                    <a:moveTo>
                      <a:pt x="0" y="30"/>
                    </a:moveTo>
                    <a:cubicBezTo>
                      <a:pt x="28" y="21"/>
                      <a:pt x="41" y="13"/>
                      <a:pt x="66" y="0"/>
                    </a:cubicBezTo>
                  </a:path>
                </a:pathLst>
              </a:custGeom>
              <a:noFill/>
              <a:ln w="19050" cap="flat" cmpd="sng">
                <a:solidFill>
                  <a:srgbClr val="FF3300"/>
                </a:solidFill>
                <a:prstDash val="solid"/>
                <a:miter/>
                <a:headEnd type="none" w="med" len="med"/>
                <a:tailEnd type="none" w="med" len="med"/>
              </a:ln>
            </p:spPr>
            <p:txBody>
              <a:bodyPr/>
              <a:lstStyle/>
              <a:p>
                <a:endParaRPr lang="zh-CN" altLang="en-US"/>
              </a:p>
            </p:txBody>
          </p:sp>
          <p:sp>
            <p:nvSpPr>
              <p:cNvPr id="58563" name="Freeform 197"/>
              <p:cNvSpPr/>
              <p:nvPr/>
            </p:nvSpPr>
            <p:spPr>
              <a:xfrm>
                <a:off x="3252" y="1678"/>
                <a:ext cx="66" cy="47"/>
              </a:xfrm>
              <a:custGeom>
                <a:avLst/>
                <a:gdLst/>
                <a:ahLst/>
                <a:cxnLst>
                  <a:cxn ang="0">
                    <a:pos x="0" y="180"/>
                  </a:cxn>
                  <a:cxn ang="0">
                    <a:pos x="66" y="0"/>
                  </a:cxn>
                </a:cxnLst>
                <a:rect l="0" t="0" r="0" b="0"/>
                <a:pathLst>
                  <a:path w="66" h="24">
                    <a:moveTo>
                      <a:pt x="0" y="24"/>
                    </a:moveTo>
                    <a:cubicBezTo>
                      <a:pt x="22" y="18"/>
                      <a:pt x="49" y="17"/>
                      <a:pt x="66" y="0"/>
                    </a:cubicBezTo>
                  </a:path>
                </a:pathLst>
              </a:custGeom>
              <a:noFill/>
              <a:ln w="19050" cap="flat" cmpd="sng">
                <a:solidFill>
                  <a:srgbClr val="FF3300"/>
                </a:solidFill>
                <a:prstDash val="solid"/>
                <a:miter/>
                <a:headEnd type="none" w="med" len="med"/>
                <a:tailEnd type="none" w="med" len="med"/>
              </a:ln>
            </p:spPr>
            <p:txBody>
              <a:bodyPr/>
              <a:lstStyle/>
              <a:p>
                <a:endParaRPr lang="zh-CN" altLang="en-US"/>
              </a:p>
            </p:txBody>
          </p:sp>
          <p:sp>
            <p:nvSpPr>
              <p:cNvPr id="58564" name="Freeform 198"/>
              <p:cNvSpPr/>
              <p:nvPr/>
            </p:nvSpPr>
            <p:spPr>
              <a:xfrm>
                <a:off x="3622" y="1941"/>
                <a:ext cx="8" cy="66"/>
              </a:xfrm>
              <a:custGeom>
                <a:avLst/>
                <a:gdLst/>
                <a:ahLst/>
                <a:cxnLst>
                  <a:cxn ang="0">
                    <a:pos x="8" y="66"/>
                  </a:cxn>
                  <a:cxn ang="0">
                    <a:pos x="8" y="0"/>
                  </a:cxn>
                </a:cxnLst>
                <a:rect l="0" t="0" r="0" b="0"/>
                <a:pathLst>
                  <a:path w="8" h="66">
                    <a:moveTo>
                      <a:pt x="8" y="66"/>
                    </a:moveTo>
                    <a:cubicBezTo>
                      <a:pt x="0" y="42"/>
                      <a:pt x="8" y="24"/>
                      <a:pt x="8" y="0"/>
                    </a:cubicBezTo>
                  </a:path>
                </a:pathLst>
              </a:custGeom>
              <a:noFill/>
              <a:ln w="19050" cap="flat" cmpd="sng">
                <a:solidFill>
                  <a:srgbClr val="FF3300"/>
                </a:solidFill>
                <a:prstDash val="solid"/>
                <a:miter/>
                <a:headEnd type="none" w="med" len="med"/>
                <a:tailEnd type="none" w="med" len="med"/>
              </a:ln>
            </p:spPr>
            <p:txBody>
              <a:bodyPr/>
              <a:lstStyle/>
              <a:p>
                <a:endParaRPr lang="zh-CN" altLang="en-US"/>
              </a:p>
            </p:txBody>
          </p:sp>
          <p:sp>
            <p:nvSpPr>
              <p:cNvPr id="58565" name="Freeform 199"/>
              <p:cNvSpPr/>
              <p:nvPr/>
            </p:nvSpPr>
            <p:spPr>
              <a:xfrm>
                <a:off x="3576" y="1905"/>
                <a:ext cx="47" cy="102"/>
              </a:xfrm>
              <a:custGeom>
                <a:avLst/>
                <a:gdLst/>
                <a:ahLst/>
                <a:cxnLst>
                  <a:cxn ang="0">
                    <a:pos x="0" y="244"/>
                  </a:cxn>
                  <a:cxn ang="0">
                    <a:pos x="0" y="0"/>
                  </a:cxn>
                </a:cxnLst>
                <a:rect l="0" t="0" r="0" b="0"/>
                <a:pathLst>
                  <a:path w="1" h="66">
                    <a:moveTo>
                      <a:pt x="0" y="66"/>
                    </a:moveTo>
                    <a:cubicBezTo>
                      <a:pt x="0" y="44"/>
                      <a:pt x="0" y="22"/>
                      <a:pt x="0" y="0"/>
                    </a:cubicBezTo>
                  </a:path>
                </a:pathLst>
              </a:custGeom>
              <a:noFill/>
              <a:ln w="19050" cap="flat" cmpd="sng">
                <a:solidFill>
                  <a:srgbClr val="FF3300"/>
                </a:solidFill>
                <a:prstDash val="solid"/>
                <a:miter/>
                <a:headEnd type="none" w="med" len="med"/>
                <a:tailEnd type="none" w="med" len="med"/>
              </a:ln>
            </p:spPr>
            <p:txBody>
              <a:bodyPr/>
              <a:lstStyle/>
              <a:p>
                <a:endParaRPr lang="zh-CN" altLang="en-US"/>
              </a:p>
            </p:txBody>
          </p:sp>
          <p:sp>
            <p:nvSpPr>
              <p:cNvPr id="58566" name="Freeform 200"/>
              <p:cNvSpPr/>
              <p:nvPr/>
            </p:nvSpPr>
            <p:spPr>
              <a:xfrm>
                <a:off x="3912" y="1119"/>
                <a:ext cx="47" cy="84"/>
              </a:xfrm>
              <a:custGeom>
                <a:avLst/>
                <a:gdLst/>
                <a:ahLst/>
                <a:cxnLst>
                  <a:cxn ang="0">
                    <a:pos x="321" y="0"/>
                  </a:cxn>
                  <a:cxn ang="0">
                    <a:pos x="0" y="114"/>
                  </a:cxn>
                </a:cxnLst>
                <a:rect l="0" t="0" r="0" b="0"/>
                <a:pathLst>
                  <a:path w="18" h="72">
                    <a:moveTo>
                      <a:pt x="18" y="0"/>
                    </a:moveTo>
                    <a:cubicBezTo>
                      <a:pt x="10" y="23"/>
                      <a:pt x="0" y="47"/>
                      <a:pt x="0" y="72"/>
                    </a:cubicBezTo>
                  </a:path>
                </a:pathLst>
              </a:custGeom>
              <a:noFill/>
              <a:ln w="19050" cap="flat" cmpd="sng">
                <a:solidFill>
                  <a:srgbClr val="FF3300"/>
                </a:solidFill>
                <a:prstDash val="solid"/>
                <a:miter/>
                <a:headEnd type="none" w="med" len="med"/>
                <a:tailEnd type="none" w="med" len="med"/>
              </a:ln>
            </p:spPr>
            <p:txBody>
              <a:bodyPr/>
              <a:lstStyle/>
              <a:p>
                <a:endParaRPr lang="zh-CN" altLang="en-US"/>
              </a:p>
            </p:txBody>
          </p:sp>
          <p:sp>
            <p:nvSpPr>
              <p:cNvPr id="58567" name="Freeform 201"/>
              <p:cNvSpPr/>
              <p:nvPr/>
            </p:nvSpPr>
            <p:spPr>
              <a:xfrm>
                <a:off x="3930" y="1143"/>
                <a:ext cx="60" cy="84"/>
              </a:xfrm>
              <a:custGeom>
                <a:avLst/>
                <a:gdLst/>
                <a:ahLst/>
                <a:cxnLst>
                  <a:cxn ang="0">
                    <a:pos x="60" y="0"/>
                  </a:cxn>
                  <a:cxn ang="0">
                    <a:pos x="36" y="36"/>
                  </a:cxn>
                  <a:cxn ang="0">
                    <a:pos x="30" y="54"/>
                  </a:cxn>
                  <a:cxn ang="0">
                    <a:pos x="18" y="72"/>
                  </a:cxn>
                  <a:cxn ang="0">
                    <a:pos x="0" y="84"/>
                  </a:cxn>
                </a:cxnLst>
                <a:rect l="0" t="0" r="0" b="0"/>
                <a:pathLst>
                  <a:path w="60" h="84">
                    <a:moveTo>
                      <a:pt x="60" y="0"/>
                    </a:moveTo>
                    <a:cubicBezTo>
                      <a:pt x="52" y="12"/>
                      <a:pt x="41" y="22"/>
                      <a:pt x="36" y="36"/>
                    </a:cubicBezTo>
                    <a:cubicBezTo>
                      <a:pt x="34" y="42"/>
                      <a:pt x="33" y="48"/>
                      <a:pt x="30" y="54"/>
                    </a:cubicBezTo>
                    <a:cubicBezTo>
                      <a:pt x="27" y="60"/>
                      <a:pt x="23" y="67"/>
                      <a:pt x="18" y="72"/>
                    </a:cubicBezTo>
                    <a:cubicBezTo>
                      <a:pt x="13" y="77"/>
                      <a:pt x="0" y="84"/>
                      <a:pt x="0" y="84"/>
                    </a:cubicBezTo>
                  </a:path>
                </a:pathLst>
              </a:custGeom>
              <a:noFill/>
              <a:ln w="19050" cap="flat" cmpd="sng">
                <a:solidFill>
                  <a:srgbClr val="FF3300"/>
                </a:solidFill>
                <a:prstDash val="solid"/>
                <a:miter/>
                <a:headEnd type="none" w="med" len="med"/>
                <a:tailEnd type="none" w="med" len="med"/>
              </a:ln>
            </p:spPr>
            <p:txBody>
              <a:bodyPr/>
              <a:lstStyle/>
              <a:p>
                <a:endParaRPr lang="zh-CN" altLang="en-US"/>
              </a:p>
            </p:txBody>
          </p:sp>
          <p:sp>
            <p:nvSpPr>
              <p:cNvPr id="58568" name="Freeform 202"/>
              <p:cNvSpPr/>
              <p:nvPr/>
            </p:nvSpPr>
            <p:spPr>
              <a:xfrm>
                <a:off x="4188" y="1444"/>
                <a:ext cx="78" cy="47"/>
              </a:xfrm>
              <a:custGeom>
                <a:avLst/>
                <a:gdLst/>
                <a:ahLst/>
                <a:cxnLst>
                  <a:cxn ang="0">
                    <a:pos x="78" y="0"/>
                  </a:cxn>
                  <a:cxn ang="0">
                    <a:pos x="0" y="116"/>
                  </a:cxn>
                </a:cxnLst>
                <a:rect l="0" t="0" r="0" b="0"/>
                <a:pathLst>
                  <a:path w="78" h="30">
                    <a:moveTo>
                      <a:pt x="78" y="0"/>
                    </a:moveTo>
                    <a:cubicBezTo>
                      <a:pt x="57" y="7"/>
                      <a:pt x="17" y="13"/>
                      <a:pt x="0" y="30"/>
                    </a:cubicBezTo>
                  </a:path>
                </a:pathLst>
              </a:custGeom>
              <a:noFill/>
              <a:ln w="19050" cap="flat" cmpd="sng">
                <a:solidFill>
                  <a:srgbClr val="FF3300"/>
                </a:solidFill>
                <a:prstDash val="solid"/>
                <a:miter/>
                <a:headEnd type="none" w="med" len="med"/>
                <a:tailEnd type="none" w="med" len="med"/>
              </a:ln>
            </p:spPr>
            <p:txBody>
              <a:bodyPr/>
              <a:lstStyle/>
              <a:p>
                <a:endParaRPr lang="zh-CN" altLang="en-US"/>
              </a:p>
            </p:txBody>
          </p:sp>
          <p:sp>
            <p:nvSpPr>
              <p:cNvPr id="58569" name="Freeform 203"/>
              <p:cNvSpPr/>
              <p:nvPr/>
            </p:nvSpPr>
            <p:spPr>
              <a:xfrm>
                <a:off x="4200" y="1480"/>
                <a:ext cx="72" cy="47"/>
              </a:xfrm>
              <a:custGeom>
                <a:avLst/>
                <a:gdLst/>
                <a:ahLst/>
                <a:cxnLst>
                  <a:cxn ang="0">
                    <a:pos x="72" y="0"/>
                  </a:cxn>
                  <a:cxn ang="0">
                    <a:pos x="0" y="321"/>
                  </a:cxn>
                </a:cxnLst>
                <a:rect l="0" t="0" r="0" b="0"/>
                <a:pathLst>
                  <a:path w="72" h="18">
                    <a:moveTo>
                      <a:pt x="72" y="0"/>
                    </a:moveTo>
                    <a:cubicBezTo>
                      <a:pt x="50" y="7"/>
                      <a:pt x="23" y="18"/>
                      <a:pt x="0" y="18"/>
                    </a:cubicBezTo>
                  </a:path>
                </a:pathLst>
              </a:custGeom>
              <a:noFill/>
              <a:ln w="19050" cap="flat" cmpd="sng">
                <a:solidFill>
                  <a:srgbClr val="FF3300"/>
                </a:solidFill>
                <a:prstDash val="solid"/>
                <a:miter/>
                <a:headEnd type="none" w="med" len="med"/>
                <a:tailEnd type="none" w="med" len="med"/>
              </a:ln>
            </p:spPr>
            <p:txBody>
              <a:bodyPr/>
              <a:lstStyle/>
              <a:p>
                <a:endParaRPr lang="zh-CN" altLang="en-US"/>
              </a:p>
            </p:txBody>
          </p:sp>
          <p:sp>
            <p:nvSpPr>
              <p:cNvPr id="58570" name="Freeform 204"/>
              <p:cNvSpPr/>
              <p:nvPr/>
            </p:nvSpPr>
            <p:spPr>
              <a:xfrm>
                <a:off x="3861" y="1953"/>
                <a:ext cx="9" cy="66"/>
              </a:xfrm>
              <a:custGeom>
                <a:avLst/>
                <a:gdLst/>
                <a:ahLst/>
                <a:cxnLst>
                  <a:cxn ang="0">
                    <a:pos x="9" y="66"/>
                  </a:cxn>
                  <a:cxn ang="0">
                    <a:pos x="3" y="0"/>
                  </a:cxn>
                </a:cxnLst>
                <a:rect l="0" t="0" r="0" b="0"/>
                <a:pathLst>
                  <a:path w="9" h="66">
                    <a:moveTo>
                      <a:pt x="9" y="66"/>
                    </a:moveTo>
                    <a:cubicBezTo>
                      <a:pt x="0" y="28"/>
                      <a:pt x="3" y="50"/>
                      <a:pt x="3" y="0"/>
                    </a:cubicBezTo>
                  </a:path>
                </a:pathLst>
              </a:custGeom>
              <a:noFill/>
              <a:ln w="19050" cap="flat" cmpd="sng">
                <a:solidFill>
                  <a:srgbClr val="FF3300"/>
                </a:solidFill>
                <a:prstDash val="solid"/>
                <a:miter/>
                <a:headEnd type="none" w="med" len="med"/>
                <a:tailEnd type="none" w="med" len="med"/>
              </a:ln>
            </p:spPr>
            <p:txBody>
              <a:bodyPr/>
              <a:lstStyle/>
              <a:p>
                <a:endParaRPr lang="zh-CN" altLang="en-US"/>
              </a:p>
            </p:txBody>
          </p:sp>
          <p:sp>
            <p:nvSpPr>
              <p:cNvPr id="58571" name="Freeform 205"/>
              <p:cNvSpPr/>
              <p:nvPr/>
            </p:nvSpPr>
            <p:spPr>
              <a:xfrm>
                <a:off x="3810" y="1953"/>
                <a:ext cx="6" cy="78"/>
              </a:xfrm>
              <a:custGeom>
                <a:avLst/>
                <a:gdLst/>
                <a:ahLst/>
                <a:cxnLst>
                  <a:cxn ang="0">
                    <a:pos x="6" y="78"/>
                  </a:cxn>
                  <a:cxn ang="0">
                    <a:pos x="0" y="0"/>
                  </a:cxn>
                </a:cxnLst>
                <a:rect l="0" t="0" r="0" b="0"/>
                <a:pathLst>
                  <a:path w="6" h="78">
                    <a:moveTo>
                      <a:pt x="6" y="78"/>
                    </a:moveTo>
                    <a:cubicBezTo>
                      <a:pt x="0" y="8"/>
                      <a:pt x="0" y="34"/>
                      <a:pt x="0" y="0"/>
                    </a:cubicBezTo>
                  </a:path>
                </a:pathLst>
              </a:custGeom>
              <a:noFill/>
              <a:ln w="19050" cap="flat" cmpd="sng">
                <a:solidFill>
                  <a:srgbClr val="FF3300"/>
                </a:solidFill>
                <a:prstDash val="solid"/>
                <a:miter/>
                <a:headEnd type="none" w="med" len="med"/>
                <a:tailEnd type="none" w="med" len="med"/>
              </a:ln>
            </p:spPr>
            <p:txBody>
              <a:bodyPr/>
              <a:lstStyle/>
              <a:p>
                <a:endParaRPr lang="zh-CN" altLang="en-US"/>
              </a:p>
            </p:txBody>
          </p:sp>
          <p:sp>
            <p:nvSpPr>
              <p:cNvPr id="58572" name="Freeform 206"/>
              <p:cNvSpPr/>
              <p:nvPr/>
            </p:nvSpPr>
            <p:spPr>
              <a:xfrm>
                <a:off x="4194" y="1690"/>
                <a:ext cx="60" cy="47"/>
              </a:xfrm>
              <a:custGeom>
                <a:avLst/>
                <a:gdLst/>
                <a:ahLst/>
                <a:cxnLst>
                  <a:cxn ang="0">
                    <a:pos x="60" y="180"/>
                  </a:cxn>
                  <a:cxn ang="0">
                    <a:pos x="0" y="0"/>
                  </a:cxn>
                </a:cxnLst>
                <a:rect l="0" t="0" r="0" b="0"/>
                <a:pathLst>
                  <a:path w="60" h="24">
                    <a:moveTo>
                      <a:pt x="60" y="24"/>
                    </a:moveTo>
                    <a:cubicBezTo>
                      <a:pt x="40" y="17"/>
                      <a:pt x="22" y="0"/>
                      <a:pt x="0" y="0"/>
                    </a:cubicBezTo>
                  </a:path>
                </a:pathLst>
              </a:custGeom>
              <a:noFill/>
              <a:ln w="19050" cap="flat" cmpd="sng">
                <a:solidFill>
                  <a:srgbClr val="FF3300"/>
                </a:solidFill>
                <a:prstDash val="solid"/>
                <a:miter/>
                <a:headEnd type="none" w="med" len="med"/>
                <a:tailEnd type="none" w="med" len="med"/>
              </a:ln>
            </p:spPr>
            <p:txBody>
              <a:bodyPr/>
              <a:lstStyle/>
              <a:p>
                <a:endParaRPr lang="zh-CN" altLang="en-US"/>
              </a:p>
            </p:txBody>
          </p:sp>
          <p:sp>
            <p:nvSpPr>
              <p:cNvPr id="58573" name="Freeform 207"/>
              <p:cNvSpPr/>
              <p:nvPr/>
            </p:nvSpPr>
            <p:spPr>
              <a:xfrm>
                <a:off x="4176" y="1732"/>
                <a:ext cx="60" cy="47"/>
              </a:xfrm>
              <a:custGeom>
                <a:avLst/>
                <a:gdLst/>
                <a:ahLst/>
                <a:cxnLst>
                  <a:cxn ang="0">
                    <a:pos x="60" y="180"/>
                  </a:cxn>
                  <a:cxn ang="0">
                    <a:pos x="0" y="0"/>
                  </a:cxn>
                </a:cxnLst>
                <a:rect l="0" t="0" r="0" b="0"/>
                <a:pathLst>
                  <a:path w="60" h="24">
                    <a:moveTo>
                      <a:pt x="60" y="24"/>
                    </a:moveTo>
                    <a:cubicBezTo>
                      <a:pt x="40" y="17"/>
                      <a:pt x="22" y="0"/>
                      <a:pt x="0" y="0"/>
                    </a:cubicBezTo>
                  </a:path>
                </a:pathLst>
              </a:custGeom>
              <a:noFill/>
              <a:ln w="19050" cap="flat" cmpd="sng">
                <a:solidFill>
                  <a:srgbClr val="FF3300"/>
                </a:solidFill>
                <a:prstDash val="solid"/>
                <a:miter/>
                <a:headEnd type="none" w="med" len="med"/>
                <a:tailEnd type="none" w="med" len="med"/>
              </a:ln>
            </p:spPr>
            <p:txBody>
              <a:bodyPr/>
              <a:lstStyle/>
              <a:p>
                <a:endParaRPr lang="zh-CN" altLang="en-US"/>
              </a:p>
            </p:txBody>
          </p:sp>
          <p:sp>
            <p:nvSpPr>
              <p:cNvPr id="58574" name="Freeform 208"/>
              <p:cNvSpPr/>
              <p:nvPr/>
            </p:nvSpPr>
            <p:spPr>
              <a:xfrm>
                <a:off x="1424" y="417"/>
                <a:ext cx="2266" cy="912"/>
              </a:xfrm>
              <a:custGeom>
                <a:avLst/>
                <a:gdLst/>
                <a:ahLst/>
                <a:cxnLst>
                  <a:cxn ang="0">
                    <a:pos x="976" y="640"/>
                  </a:cxn>
                  <a:cxn ang="0">
                    <a:pos x="1320" y="848"/>
                  </a:cxn>
                  <a:cxn ang="0">
                    <a:pos x="896" y="832"/>
                  </a:cxn>
                  <a:cxn ang="0">
                    <a:pos x="1000" y="808"/>
                  </a:cxn>
                  <a:cxn ang="0">
                    <a:pos x="864" y="784"/>
                  </a:cxn>
                  <a:cxn ang="0">
                    <a:pos x="624" y="728"/>
                  </a:cxn>
                  <a:cxn ang="0">
                    <a:pos x="424" y="664"/>
                  </a:cxn>
                  <a:cxn ang="0">
                    <a:pos x="232" y="576"/>
                  </a:cxn>
                  <a:cxn ang="0">
                    <a:pos x="0" y="384"/>
                  </a:cxn>
                  <a:cxn ang="0">
                    <a:pos x="200" y="312"/>
                  </a:cxn>
                  <a:cxn ang="0">
                    <a:pos x="384" y="216"/>
                  </a:cxn>
                  <a:cxn ang="0">
                    <a:pos x="576" y="96"/>
                  </a:cxn>
                  <a:cxn ang="0">
                    <a:pos x="656" y="0"/>
                  </a:cxn>
                  <a:cxn ang="0">
                    <a:pos x="920" y="32"/>
                  </a:cxn>
                  <a:cxn ang="0">
                    <a:pos x="1120" y="72"/>
                  </a:cxn>
                  <a:cxn ang="0">
                    <a:pos x="1352" y="144"/>
                  </a:cxn>
                  <a:cxn ang="0">
                    <a:pos x="1536" y="208"/>
                  </a:cxn>
                  <a:cxn ang="0">
                    <a:pos x="1726" y="270"/>
                  </a:cxn>
                  <a:cxn ang="0">
                    <a:pos x="1882" y="348"/>
                  </a:cxn>
                  <a:cxn ang="0">
                    <a:pos x="2026" y="462"/>
                  </a:cxn>
                  <a:cxn ang="0">
                    <a:pos x="2134" y="570"/>
                  </a:cxn>
                  <a:cxn ang="0">
                    <a:pos x="2152" y="498"/>
                  </a:cxn>
                  <a:cxn ang="0">
                    <a:pos x="2266" y="912"/>
                  </a:cxn>
                  <a:cxn ang="0">
                    <a:pos x="1978" y="594"/>
                  </a:cxn>
                  <a:cxn ang="0">
                    <a:pos x="2080" y="624"/>
                  </a:cxn>
                  <a:cxn ang="0">
                    <a:pos x="1966" y="528"/>
                  </a:cxn>
                  <a:cxn ang="0">
                    <a:pos x="1738" y="426"/>
                  </a:cxn>
                  <a:cxn ang="0">
                    <a:pos x="1488" y="352"/>
                  </a:cxn>
                  <a:cxn ang="0">
                    <a:pos x="1208" y="280"/>
                  </a:cxn>
                  <a:cxn ang="0">
                    <a:pos x="1000" y="248"/>
                  </a:cxn>
                  <a:cxn ang="0">
                    <a:pos x="728" y="224"/>
                  </a:cxn>
                  <a:cxn ang="0">
                    <a:pos x="576" y="280"/>
                  </a:cxn>
                  <a:cxn ang="0">
                    <a:pos x="520" y="368"/>
                  </a:cxn>
                  <a:cxn ang="0">
                    <a:pos x="528" y="448"/>
                  </a:cxn>
                  <a:cxn ang="0">
                    <a:pos x="584" y="512"/>
                  </a:cxn>
                  <a:cxn ang="0">
                    <a:pos x="704" y="600"/>
                  </a:cxn>
                  <a:cxn ang="0">
                    <a:pos x="864" y="664"/>
                  </a:cxn>
                  <a:cxn ang="0">
                    <a:pos x="984" y="712"/>
                  </a:cxn>
                  <a:cxn ang="0">
                    <a:pos x="1048" y="736"/>
                  </a:cxn>
                  <a:cxn ang="0">
                    <a:pos x="976" y="640"/>
                  </a:cxn>
                </a:cxnLst>
                <a:rect l="0" t="0" r="0" b="0"/>
                <a:pathLst>
                  <a:path w="2266" h="912">
                    <a:moveTo>
                      <a:pt x="976" y="640"/>
                    </a:moveTo>
                    <a:lnTo>
                      <a:pt x="1320" y="848"/>
                    </a:lnTo>
                    <a:lnTo>
                      <a:pt x="896" y="832"/>
                    </a:lnTo>
                    <a:lnTo>
                      <a:pt x="1000" y="808"/>
                    </a:lnTo>
                    <a:lnTo>
                      <a:pt x="864" y="784"/>
                    </a:lnTo>
                    <a:lnTo>
                      <a:pt x="624" y="728"/>
                    </a:lnTo>
                    <a:lnTo>
                      <a:pt x="424" y="664"/>
                    </a:lnTo>
                    <a:lnTo>
                      <a:pt x="232" y="576"/>
                    </a:lnTo>
                    <a:lnTo>
                      <a:pt x="0" y="384"/>
                    </a:lnTo>
                    <a:lnTo>
                      <a:pt x="200" y="312"/>
                    </a:lnTo>
                    <a:lnTo>
                      <a:pt x="384" y="216"/>
                    </a:lnTo>
                    <a:lnTo>
                      <a:pt x="576" y="96"/>
                    </a:lnTo>
                    <a:lnTo>
                      <a:pt x="656" y="0"/>
                    </a:lnTo>
                    <a:lnTo>
                      <a:pt x="920" y="32"/>
                    </a:lnTo>
                    <a:lnTo>
                      <a:pt x="1120" y="72"/>
                    </a:lnTo>
                    <a:lnTo>
                      <a:pt x="1352" y="144"/>
                    </a:lnTo>
                    <a:lnTo>
                      <a:pt x="1536" y="208"/>
                    </a:lnTo>
                    <a:lnTo>
                      <a:pt x="1726" y="270"/>
                    </a:lnTo>
                    <a:lnTo>
                      <a:pt x="1882" y="348"/>
                    </a:lnTo>
                    <a:lnTo>
                      <a:pt x="2026" y="462"/>
                    </a:lnTo>
                    <a:lnTo>
                      <a:pt x="2134" y="570"/>
                    </a:lnTo>
                    <a:lnTo>
                      <a:pt x="2152" y="498"/>
                    </a:lnTo>
                    <a:lnTo>
                      <a:pt x="2266" y="912"/>
                    </a:lnTo>
                    <a:lnTo>
                      <a:pt x="1978" y="594"/>
                    </a:lnTo>
                    <a:lnTo>
                      <a:pt x="2080" y="624"/>
                    </a:lnTo>
                    <a:lnTo>
                      <a:pt x="1966" y="528"/>
                    </a:lnTo>
                    <a:lnTo>
                      <a:pt x="1738" y="426"/>
                    </a:lnTo>
                    <a:lnTo>
                      <a:pt x="1488" y="352"/>
                    </a:lnTo>
                    <a:lnTo>
                      <a:pt x="1208" y="280"/>
                    </a:lnTo>
                    <a:lnTo>
                      <a:pt x="1000" y="248"/>
                    </a:lnTo>
                    <a:lnTo>
                      <a:pt x="728" y="224"/>
                    </a:lnTo>
                    <a:lnTo>
                      <a:pt x="576" y="280"/>
                    </a:lnTo>
                    <a:cubicBezTo>
                      <a:pt x="532" y="359"/>
                      <a:pt x="555" y="333"/>
                      <a:pt x="520" y="368"/>
                    </a:cubicBezTo>
                    <a:lnTo>
                      <a:pt x="528" y="448"/>
                    </a:lnTo>
                    <a:lnTo>
                      <a:pt x="584" y="512"/>
                    </a:lnTo>
                    <a:lnTo>
                      <a:pt x="704" y="600"/>
                    </a:lnTo>
                    <a:lnTo>
                      <a:pt x="864" y="664"/>
                    </a:lnTo>
                    <a:lnTo>
                      <a:pt x="984" y="712"/>
                    </a:lnTo>
                    <a:lnTo>
                      <a:pt x="1048" y="736"/>
                    </a:lnTo>
                    <a:lnTo>
                      <a:pt x="976" y="640"/>
                    </a:lnTo>
                    <a:close/>
                  </a:path>
                </a:pathLst>
              </a:custGeom>
              <a:solidFill>
                <a:srgbClr val="3333FF">
                  <a:alpha val="50195"/>
                </a:srgbClr>
              </a:solidFill>
              <a:ln w="19050" cap="flat" cmpd="sng">
                <a:solidFill>
                  <a:srgbClr val="FF3300"/>
                </a:solidFill>
                <a:prstDash val="solid"/>
                <a:miter/>
                <a:headEnd type="none" w="med" len="med"/>
                <a:tailEnd type="none" w="med" len="med"/>
              </a:ln>
            </p:spPr>
            <p:txBody>
              <a:bodyPr/>
              <a:lstStyle/>
              <a:p>
                <a:endParaRPr lang="zh-CN" altLang="en-US"/>
              </a:p>
            </p:txBody>
          </p:sp>
          <p:sp>
            <p:nvSpPr>
              <p:cNvPr id="58575" name="Freeform 209"/>
              <p:cNvSpPr/>
              <p:nvPr/>
            </p:nvSpPr>
            <p:spPr>
              <a:xfrm>
                <a:off x="328" y="2185"/>
                <a:ext cx="2064" cy="496"/>
              </a:xfrm>
              <a:custGeom>
                <a:avLst/>
                <a:gdLst/>
                <a:ahLst/>
                <a:cxnLst>
                  <a:cxn ang="0">
                    <a:pos x="64" y="184"/>
                  </a:cxn>
                  <a:cxn ang="0">
                    <a:pos x="456" y="104"/>
                  </a:cxn>
                  <a:cxn ang="0">
                    <a:pos x="720" y="64"/>
                  </a:cxn>
                  <a:cxn ang="0">
                    <a:pos x="1024" y="48"/>
                  </a:cxn>
                  <a:cxn ang="0">
                    <a:pos x="1488" y="72"/>
                  </a:cxn>
                  <a:cxn ang="0">
                    <a:pos x="1664" y="104"/>
                  </a:cxn>
                  <a:cxn ang="0">
                    <a:pos x="1592" y="0"/>
                  </a:cxn>
                  <a:cxn ang="0">
                    <a:pos x="2064" y="216"/>
                  </a:cxn>
                  <a:cxn ang="0">
                    <a:pos x="1560" y="248"/>
                  </a:cxn>
                  <a:cxn ang="0">
                    <a:pos x="1656" y="184"/>
                  </a:cxn>
                  <a:cxn ang="0">
                    <a:pos x="1488" y="184"/>
                  </a:cxn>
                  <a:cxn ang="0">
                    <a:pos x="1168" y="208"/>
                  </a:cxn>
                  <a:cxn ang="0">
                    <a:pos x="696" y="288"/>
                  </a:cxn>
                  <a:cxn ang="0">
                    <a:pos x="360" y="360"/>
                  </a:cxn>
                  <a:cxn ang="0">
                    <a:pos x="0" y="496"/>
                  </a:cxn>
                  <a:cxn ang="0">
                    <a:pos x="48" y="312"/>
                  </a:cxn>
                  <a:cxn ang="0">
                    <a:pos x="64" y="184"/>
                  </a:cxn>
                </a:cxnLst>
                <a:rect l="0" t="0" r="0" b="0"/>
                <a:pathLst>
                  <a:path w="2064" h="496">
                    <a:moveTo>
                      <a:pt x="64" y="184"/>
                    </a:moveTo>
                    <a:lnTo>
                      <a:pt x="456" y="104"/>
                    </a:lnTo>
                    <a:lnTo>
                      <a:pt x="720" y="64"/>
                    </a:lnTo>
                    <a:lnTo>
                      <a:pt x="1024" y="48"/>
                    </a:lnTo>
                    <a:lnTo>
                      <a:pt x="1488" y="72"/>
                    </a:lnTo>
                    <a:lnTo>
                      <a:pt x="1664" y="104"/>
                    </a:lnTo>
                    <a:lnTo>
                      <a:pt x="1592" y="0"/>
                    </a:lnTo>
                    <a:lnTo>
                      <a:pt x="2064" y="216"/>
                    </a:lnTo>
                    <a:lnTo>
                      <a:pt x="1560" y="248"/>
                    </a:lnTo>
                    <a:lnTo>
                      <a:pt x="1656" y="184"/>
                    </a:lnTo>
                    <a:lnTo>
                      <a:pt x="1488" y="184"/>
                    </a:lnTo>
                    <a:lnTo>
                      <a:pt x="1168" y="208"/>
                    </a:lnTo>
                    <a:lnTo>
                      <a:pt x="696" y="288"/>
                    </a:lnTo>
                    <a:lnTo>
                      <a:pt x="360" y="360"/>
                    </a:lnTo>
                    <a:lnTo>
                      <a:pt x="0" y="496"/>
                    </a:lnTo>
                    <a:lnTo>
                      <a:pt x="48" y="312"/>
                    </a:lnTo>
                    <a:lnTo>
                      <a:pt x="64" y="184"/>
                    </a:lnTo>
                    <a:close/>
                  </a:path>
                </a:pathLst>
              </a:custGeom>
              <a:solidFill>
                <a:srgbClr val="3333FF">
                  <a:alpha val="50195"/>
                </a:srgbClr>
              </a:solidFill>
              <a:ln w="19050" cap="flat" cmpd="sng">
                <a:solidFill>
                  <a:srgbClr val="FF3300"/>
                </a:solidFill>
                <a:prstDash val="solid"/>
                <a:miter/>
                <a:headEnd type="none" w="med" len="med"/>
                <a:tailEnd type="none" w="med" len="med"/>
              </a:ln>
            </p:spPr>
            <p:txBody>
              <a:bodyPr/>
              <a:lstStyle/>
              <a:p>
                <a:endParaRPr lang="zh-CN" altLang="en-US"/>
              </a:p>
            </p:txBody>
          </p:sp>
          <p:grpSp>
            <p:nvGrpSpPr>
              <p:cNvPr id="58576" name="Group 210"/>
              <p:cNvGrpSpPr/>
              <p:nvPr/>
            </p:nvGrpSpPr>
            <p:grpSpPr>
              <a:xfrm>
                <a:off x="960" y="505"/>
                <a:ext cx="3348" cy="2306"/>
                <a:chOff x="0" y="0"/>
                <a:chExt cx="3348" cy="2306"/>
              </a:xfrm>
            </p:grpSpPr>
            <p:sp>
              <p:nvSpPr>
                <p:cNvPr id="58577" name="Freeform 211"/>
                <p:cNvSpPr/>
                <p:nvPr/>
              </p:nvSpPr>
              <p:spPr>
                <a:xfrm>
                  <a:off x="1602" y="0"/>
                  <a:ext cx="1746" cy="712"/>
                </a:xfrm>
                <a:custGeom>
                  <a:avLst/>
                  <a:gdLst/>
                  <a:ahLst/>
                  <a:cxnLst>
                    <a:cxn ang="0">
                      <a:pos x="0" y="632"/>
                    </a:cxn>
                    <a:cxn ang="0">
                      <a:pos x="414" y="712"/>
                    </a:cxn>
                    <a:cxn ang="0">
                      <a:pos x="342" y="664"/>
                    </a:cxn>
                    <a:cxn ang="0">
                      <a:pos x="492" y="656"/>
                    </a:cxn>
                    <a:cxn ang="0">
                      <a:pos x="708" y="668"/>
                    </a:cxn>
                    <a:cxn ang="0">
                      <a:pos x="996" y="650"/>
                    </a:cxn>
                    <a:cxn ang="0">
                      <a:pos x="1254" y="626"/>
                    </a:cxn>
                    <a:cxn ang="0">
                      <a:pos x="1428" y="608"/>
                    </a:cxn>
                    <a:cxn ang="0">
                      <a:pos x="1494" y="596"/>
                    </a:cxn>
                    <a:cxn ang="0">
                      <a:pos x="1638" y="572"/>
                    </a:cxn>
                    <a:cxn ang="0">
                      <a:pos x="1746" y="542"/>
                    </a:cxn>
                    <a:cxn ang="0">
                      <a:pos x="1710" y="416"/>
                    </a:cxn>
                    <a:cxn ang="0">
                      <a:pos x="1694" y="304"/>
                    </a:cxn>
                    <a:cxn ang="0">
                      <a:pos x="1678" y="184"/>
                    </a:cxn>
                    <a:cxn ang="0">
                      <a:pos x="1680" y="86"/>
                    </a:cxn>
                    <a:cxn ang="0">
                      <a:pos x="1470" y="40"/>
                    </a:cxn>
                    <a:cxn ang="0">
                      <a:pos x="1102" y="8"/>
                    </a:cxn>
                    <a:cxn ang="0">
                      <a:pos x="814" y="24"/>
                    </a:cxn>
                    <a:cxn ang="0">
                      <a:pos x="558" y="56"/>
                    </a:cxn>
                    <a:cxn ang="0">
                      <a:pos x="390" y="88"/>
                    </a:cxn>
                    <a:cxn ang="0">
                      <a:pos x="454" y="0"/>
                    </a:cxn>
                    <a:cxn ang="0">
                      <a:pos x="46" y="208"/>
                    </a:cxn>
                    <a:cxn ang="0">
                      <a:pos x="510" y="216"/>
                    </a:cxn>
                    <a:cxn ang="0">
                      <a:pos x="398" y="176"/>
                    </a:cxn>
                    <a:cxn ang="0">
                      <a:pos x="526" y="176"/>
                    </a:cxn>
                    <a:cxn ang="0">
                      <a:pos x="718" y="176"/>
                    </a:cxn>
                    <a:cxn ang="0">
                      <a:pos x="950" y="192"/>
                    </a:cxn>
                    <a:cxn ang="0">
                      <a:pos x="1158" y="224"/>
                    </a:cxn>
                    <a:cxn ang="0">
                      <a:pos x="1222" y="248"/>
                    </a:cxn>
                    <a:cxn ang="0">
                      <a:pos x="1254" y="296"/>
                    </a:cxn>
                    <a:cxn ang="0">
                      <a:pos x="1262" y="336"/>
                    </a:cxn>
                    <a:cxn ang="0">
                      <a:pos x="1270" y="328"/>
                    </a:cxn>
                    <a:cxn ang="0">
                      <a:pos x="1246" y="368"/>
                    </a:cxn>
                    <a:cxn ang="0">
                      <a:pos x="1222" y="400"/>
                    </a:cxn>
                    <a:cxn ang="0">
                      <a:pos x="1182" y="432"/>
                    </a:cxn>
                    <a:cxn ang="0">
                      <a:pos x="1126" y="456"/>
                    </a:cxn>
                    <a:cxn ang="0">
                      <a:pos x="846" y="512"/>
                    </a:cxn>
                    <a:cxn ang="0">
                      <a:pos x="574" y="552"/>
                    </a:cxn>
                    <a:cxn ang="0">
                      <a:pos x="334" y="576"/>
                    </a:cxn>
                    <a:cxn ang="0">
                      <a:pos x="398" y="512"/>
                    </a:cxn>
                    <a:cxn ang="0">
                      <a:pos x="0" y="632"/>
                    </a:cxn>
                  </a:cxnLst>
                  <a:rect l="0" t="0" r="0" b="0"/>
                  <a:pathLst>
                    <a:path w="1746" h="712">
                      <a:moveTo>
                        <a:pt x="0" y="632"/>
                      </a:moveTo>
                      <a:lnTo>
                        <a:pt x="414" y="712"/>
                      </a:lnTo>
                      <a:lnTo>
                        <a:pt x="342" y="664"/>
                      </a:lnTo>
                      <a:lnTo>
                        <a:pt x="492" y="656"/>
                      </a:lnTo>
                      <a:lnTo>
                        <a:pt x="708" y="668"/>
                      </a:lnTo>
                      <a:lnTo>
                        <a:pt x="996" y="650"/>
                      </a:lnTo>
                      <a:lnTo>
                        <a:pt x="1254" y="626"/>
                      </a:lnTo>
                      <a:lnTo>
                        <a:pt x="1428" y="608"/>
                      </a:lnTo>
                      <a:lnTo>
                        <a:pt x="1494" y="596"/>
                      </a:lnTo>
                      <a:lnTo>
                        <a:pt x="1638" y="572"/>
                      </a:lnTo>
                      <a:lnTo>
                        <a:pt x="1746" y="542"/>
                      </a:lnTo>
                      <a:lnTo>
                        <a:pt x="1710" y="416"/>
                      </a:lnTo>
                      <a:lnTo>
                        <a:pt x="1694" y="304"/>
                      </a:lnTo>
                      <a:lnTo>
                        <a:pt x="1678" y="184"/>
                      </a:lnTo>
                      <a:lnTo>
                        <a:pt x="1680" y="86"/>
                      </a:lnTo>
                      <a:lnTo>
                        <a:pt x="1470" y="40"/>
                      </a:lnTo>
                      <a:lnTo>
                        <a:pt x="1102" y="8"/>
                      </a:lnTo>
                      <a:lnTo>
                        <a:pt x="814" y="24"/>
                      </a:lnTo>
                      <a:lnTo>
                        <a:pt x="558" y="56"/>
                      </a:lnTo>
                      <a:lnTo>
                        <a:pt x="390" y="88"/>
                      </a:lnTo>
                      <a:lnTo>
                        <a:pt x="454" y="0"/>
                      </a:lnTo>
                      <a:lnTo>
                        <a:pt x="46" y="208"/>
                      </a:lnTo>
                      <a:lnTo>
                        <a:pt x="510" y="216"/>
                      </a:lnTo>
                      <a:lnTo>
                        <a:pt x="398" y="176"/>
                      </a:lnTo>
                      <a:lnTo>
                        <a:pt x="526" y="176"/>
                      </a:lnTo>
                      <a:lnTo>
                        <a:pt x="718" y="176"/>
                      </a:lnTo>
                      <a:lnTo>
                        <a:pt x="950" y="192"/>
                      </a:lnTo>
                      <a:lnTo>
                        <a:pt x="1158" y="224"/>
                      </a:lnTo>
                      <a:cubicBezTo>
                        <a:pt x="1206" y="237"/>
                        <a:pt x="1150" y="216"/>
                        <a:pt x="1222" y="248"/>
                      </a:cubicBezTo>
                      <a:cubicBezTo>
                        <a:pt x="1231" y="252"/>
                        <a:pt x="1247" y="281"/>
                        <a:pt x="1254" y="296"/>
                      </a:cubicBezTo>
                      <a:lnTo>
                        <a:pt x="1262" y="336"/>
                      </a:lnTo>
                      <a:lnTo>
                        <a:pt x="1270" y="328"/>
                      </a:lnTo>
                      <a:lnTo>
                        <a:pt x="1246" y="368"/>
                      </a:lnTo>
                      <a:lnTo>
                        <a:pt x="1222" y="400"/>
                      </a:lnTo>
                      <a:lnTo>
                        <a:pt x="1182" y="432"/>
                      </a:lnTo>
                      <a:lnTo>
                        <a:pt x="1126" y="456"/>
                      </a:lnTo>
                      <a:lnTo>
                        <a:pt x="846" y="512"/>
                      </a:lnTo>
                      <a:lnTo>
                        <a:pt x="574" y="552"/>
                      </a:lnTo>
                      <a:lnTo>
                        <a:pt x="334" y="576"/>
                      </a:lnTo>
                      <a:lnTo>
                        <a:pt x="398" y="512"/>
                      </a:lnTo>
                      <a:lnTo>
                        <a:pt x="0" y="632"/>
                      </a:lnTo>
                      <a:close/>
                    </a:path>
                  </a:pathLst>
                </a:custGeom>
                <a:solidFill>
                  <a:srgbClr val="FF0000"/>
                </a:solidFill>
                <a:ln w="19050" cap="flat" cmpd="sng">
                  <a:solidFill>
                    <a:srgbClr val="FF3300"/>
                  </a:solidFill>
                  <a:prstDash val="solid"/>
                  <a:miter/>
                  <a:headEnd type="none" w="med" len="med"/>
                  <a:tailEnd type="none" w="med" len="med"/>
                </a:ln>
              </p:spPr>
              <p:txBody>
                <a:bodyPr/>
                <a:lstStyle/>
                <a:p>
                  <a:endParaRPr lang="zh-CN" altLang="en-US"/>
                </a:p>
              </p:txBody>
            </p:sp>
            <p:sp>
              <p:nvSpPr>
                <p:cNvPr id="58578" name="Freeform 212"/>
                <p:cNvSpPr/>
                <p:nvPr/>
              </p:nvSpPr>
              <p:spPr>
                <a:xfrm>
                  <a:off x="0" y="1584"/>
                  <a:ext cx="1984" cy="722"/>
                </a:xfrm>
                <a:custGeom>
                  <a:avLst/>
                  <a:gdLst/>
                  <a:ahLst/>
                  <a:cxnLst>
                    <a:cxn ang="0">
                      <a:pos x="0" y="296"/>
                    </a:cxn>
                    <a:cxn ang="0">
                      <a:pos x="264" y="568"/>
                    </a:cxn>
                    <a:cxn ang="0">
                      <a:pos x="224" y="464"/>
                    </a:cxn>
                    <a:cxn ang="0">
                      <a:pos x="306" y="500"/>
                    </a:cxn>
                    <a:cxn ang="0">
                      <a:pos x="540" y="590"/>
                    </a:cxn>
                    <a:cxn ang="0">
                      <a:pos x="912" y="668"/>
                    </a:cxn>
                    <a:cxn ang="0">
                      <a:pos x="1530" y="722"/>
                    </a:cxn>
                    <a:cxn ang="0">
                      <a:pos x="1908" y="722"/>
                    </a:cxn>
                    <a:cxn ang="0">
                      <a:pos x="1896" y="620"/>
                    </a:cxn>
                    <a:cxn ang="0">
                      <a:pos x="1890" y="524"/>
                    </a:cxn>
                    <a:cxn ang="0">
                      <a:pos x="1896" y="374"/>
                    </a:cxn>
                    <a:cxn ang="0">
                      <a:pos x="1926" y="284"/>
                    </a:cxn>
                    <a:cxn ang="0">
                      <a:pos x="1984" y="200"/>
                    </a:cxn>
                    <a:cxn ang="0">
                      <a:pos x="1856" y="128"/>
                    </a:cxn>
                    <a:cxn ang="0">
                      <a:pos x="1656" y="88"/>
                    </a:cxn>
                    <a:cxn ang="0">
                      <a:pos x="1464" y="80"/>
                    </a:cxn>
                    <a:cxn ang="0">
                      <a:pos x="1272" y="72"/>
                    </a:cxn>
                    <a:cxn ang="0">
                      <a:pos x="1336" y="0"/>
                    </a:cxn>
                    <a:cxn ang="0">
                      <a:pos x="918" y="152"/>
                    </a:cxn>
                    <a:cxn ang="0">
                      <a:pos x="1328" y="224"/>
                    </a:cxn>
                    <a:cxn ang="0">
                      <a:pos x="1256" y="168"/>
                    </a:cxn>
                    <a:cxn ang="0">
                      <a:pos x="1360" y="160"/>
                    </a:cxn>
                    <a:cxn ang="0">
                      <a:pos x="1504" y="208"/>
                    </a:cxn>
                    <a:cxn ang="0">
                      <a:pos x="1544" y="248"/>
                    </a:cxn>
                    <a:cxn ang="0">
                      <a:pos x="1584" y="296"/>
                    </a:cxn>
                    <a:cxn ang="0">
                      <a:pos x="1600" y="328"/>
                    </a:cxn>
                    <a:cxn ang="0">
                      <a:pos x="1592" y="376"/>
                    </a:cxn>
                    <a:cxn ang="0">
                      <a:pos x="1560" y="424"/>
                    </a:cxn>
                    <a:cxn ang="0">
                      <a:pos x="1512" y="464"/>
                    </a:cxn>
                    <a:cxn ang="0">
                      <a:pos x="1440" y="472"/>
                    </a:cxn>
                    <a:cxn ang="0">
                      <a:pos x="1352" y="488"/>
                    </a:cxn>
                    <a:cxn ang="0">
                      <a:pos x="1248" y="488"/>
                    </a:cxn>
                    <a:cxn ang="0">
                      <a:pos x="1000" y="496"/>
                    </a:cxn>
                    <a:cxn ang="0">
                      <a:pos x="712" y="480"/>
                    </a:cxn>
                    <a:cxn ang="0">
                      <a:pos x="504" y="448"/>
                    </a:cxn>
                    <a:cxn ang="0">
                      <a:pos x="384" y="416"/>
                    </a:cxn>
                    <a:cxn ang="0">
                      <a:pos x="280" y="384"/>
                    </a:cxn>
                    <a:cxn ang="0">
                      <a:pos x="352" y="352"/>
                    </a:cxn>
                    <a:cxn ang="0">
                      <a:pos x="0" y="296"/>
                    </a:cxn>
                  </a:cxnLst>
                  <a:rect l="0" t="0" r="0" b="0"/>
                  <a:pathLst>
                    <a:path w="1984" h="722">
                      <a:moveTo>
                        <a:pt x="0" y="296"/>
                      </a:moveTo>
                      <a:lnTo>
                        <a:pt x="264" y="568"/>
                      </a:lnTo>
                      <a:lnTo>
                        <a:pt x="224" y="464"/>
                      </a:lnTo>
                      <a:lnTo>
                        <a:pt x="306" y="500"/>
                      </a:lnTo>
                      <a:lnTo>
                        <a:pt x="540" y="590"/>
                      </a:lnTo>
                      <a:lnTo>
                        <a:pt x="912" y="668"/>
                      </a:lnTo>
                      <a:lnTo>
                        <a:pt x="1530" y="722"/>
                      </a:lnTo>
                      <a:lnTo>
                        <a:pt x="1908" y="722"/>
                      </a:lnTo>
                      <a:lnTo>
                        <a:pt x="1896" y="620"/>
                      </a:lnTo>
                      <a:lnTo>
                        <a:pt x="1890" y="524"/>
                      </a:lnTo>
                      <a:lnTo>
                        <a:pt x="1896" y="374"/>
                      </a:lnTo>
                      <a:lnTo>
                        <a:pt x="1926" y="284"/>
                      </a:lnTo>
                      <a:lnTo>
                        <a:pt x="1984" y="200"/>
                      </a:lnTo>
                      <a:lnTo>
                        <a:pt x="1856" y="128"/>
                      </a:lnTo>
                      <a:lnTo>
                        <a:pt x="1656" y="88"/>
                      </a:lnTo>
                      <a:lnTo>
                        <a:pt x="1464" y="80"/>
                      </a:lnTo>
                      <a:lnTo>
                        <a:pt x="1272" y="72"/>
                      </a:lnTo>
                      <a:lnTo>
                        <a:pt x="1336" y="0"/>
                      </a:lnTo>
                      <a:lnTo>
                        <a:pt x="918" y="152"/>
                      </a:lnTo>
                      <a:lnTo>
                        <a:pt x="1328" y="224"/>
                      </a:lnTo>
                      <a:lnTo>
                        <a:pt x="1256" y="168"/>
                      </a:lnTo>
                      <a:lnTo>
                        <a:pt x="1360" y="160"/>
                      </a:lnTo>
                      <a:lnTo>
                        <a:pt x="1504" y="208"/>
                      </a:lnTo>
                      <a:lnTo>
                        <a:pt x="1544" y="248"/>
                      </a:lnTo>
                      <a:lnTo>
                        <a:pt x="1584" y="296"/>
                      </a:lnTo>
                      <a:lnTo>
                        <a:pt x="1600" y="328"/>
                      </a:lnTo>
                      <a:lnTo>
                        <a:pt x="1592" y="376"/>
                      </a:lnTo>
                      <a:lnTo>
                        <a:pt x="1560" y="424"/>
                      </a:lnTo>
                      <a:lnTo>
                        <a:pt x="1512" y="464"/>
                      </a:lnTo>
                      <a:lnTo>
                        <a:pt x="1440" y="472"/>
                      </a:lnTo>
                      <a:lnTo>
                        <a:pt x="1352" y="488"/>
                      </a:lnTo>
                      <a:lnTo>
                        <a:pt x="1248" y="488"/>
                      </a:lnTo>
                      <a:lnTo>
                        <a:pt x="1000" y="496"/>
                      </a:lnTo>
                      <a:lnTo>
                        <a:pt x="712" y="480"/>
                      </a:lnTo>
                      <a:lnTo>
                        <a:pt x="504" y="448"/>
                      </a:lnTo>
                      <a:lnTo>
                        <a:pt x="384" y="416"/>
                      </a:lnTo>
                      <a:lnTo>
                        <a:pt x="280" y="384"/>
                      </a:lnTo>
                      <a:lnTo>
                        <a:pt x="352" y="352"/>
                      </a:lnTo>
                      <a:lnTo>
                        <a:pt x="0" y="296"/>
                      </a:lnTo>
                      <a:close/>
                    </a:path>
                  </a:pathLst>
                </a:custGeom>
                <a:solidFill>
                  <a:srgbClr val="FF0000"/>
                </a:solidFill>
                <a:ln w="19050" cap="flat" cmpd="sng">
                  <a:solidFill>
                    <a:srgbClr val="FF3300"/>
                  </a:solidFill>
                  <a:prstDash val="solid"/>
                  <a:miter/>
                  <a:headEnd type="none" w="med" len="med"/>
                  <a:tailEnd type="none" w="med" len="med"/>
                </a:ln>
              </p:spPr>
              <p:txBody>
                <a:bodyPr/>
                <a:lstStyle/>
                <a:p>
                  <a:endParaRPr lang="zh-CN" altLang="en-US"/>
                </a:p>
              </p:txBody>
            </p:sp>
          </p:grpSp>
          <p:sp>
            <p:nvSpPr>
              <p:cNvPr id="58579" name="Freeform 213"/>
              <p:cNvSpPr/>
              <p:nvPr/>
            </p:nvSpPr>
            <p:spPr>
              <a:xfrm>
                <a:off x="66" y="2055"/>
                <a:ext cx="816" cy="576"/>
              </a:xfrm>
              <a:custGeom>
                <a:avLst/>
                <a:gdLst/>
                <a:ahLst/>
                <a:cxnLst>
                  <a:cxn ang="0">
                    <a:pos x="0" y="0"/>
                  </a:cxn>
                  <a:cxn ang="0">
                    <a:pos x="228" y="282"/>
                  </a:cxn>
                  <a:cxn ang="0">
                    <a:pos x="216" y="210"/>
                  </a:cxn>
                  <a:cxn ang="0">
                    <a:pos x="282" y="294"/>
                  </a:cxn>
                  <a:cxn ang="0">
                    <a:pos x="420" y="408"/>
                  </a:cxn>
                  <a:cxn ang="0">
                    <a:pos x="540" y="492"/>
                  </a:cxn>
                  <a:cxn ang="0">
                    <a:pos x="816" y="576"/>
                  </a:cxn>
                  <a:cxn ang="0">
                    <a:pos x="798" y="444"/>
                  </a:cxn>
                  <a:cxn ang="0">
                    <a:pos x="810" y="348"/>
                  </a:cxn>
                  <a:cxn ang="0">
                    <a:pos x="618" y="324"/>
                  </a:cxn>
                  <a:cxn ang="0">
                    <a:pos x="516" y="300"/>
                  </a:cxn>
                  <a:cxn ang="0">
                    <a:pos x="378" y="228"/>
                  </a:cxn>
                  <a:cxn ang="0">
                    <a:pos x="240" y="156"/>
                  </a:cxn>
                  <a:cxn ang="0">
                    <a:pos x="324" y="144"/>
                  </a:cxn>
                  <a:cxn ang="0">
                    <a:pos x="6" y="6"/>
                  </a:cxn>
                  <a:cxn ang="0">
                    <a:pos x="0" y="0"/>
                  </a:cxn>
                </a:cxnLst>
                <a:rect l="0" t="0" r="0" b="0"/>
                <a:pathLst>
                  <a:path w="816" h="576">
                    <a:moveTo>
                      <a:pt x="0" y="0"/>
                    </a:moveTo>
                    <a:lnTo>
                      <a:pt x="228" y="282"/>
                    </a:lnTo>
                    <a:lnTo>
                      <a:pt x="216" y="210"/>
                    </a:lnTo>
                    <a:lnTo>
                      <a:pt x="282" y="294"/>
                    </a:lnTo>
                    <a:lnTo>
                      <a:pt x="420" y="408"/>
                    </a:lnTo>
                    <a:lnTo>
                      <a:pt x="540" y="492"/>
                    </a:lnTo>
                    <a:lnTo>
                      <a:pt x="816" y="576"/>
                    </a:lnTo>
                    <a:lnTo>
                      <a:pt x="798" y="444"/>
                    </a:lnTo>
                    <a:lnTo>
                      <a:pt x="810" y="348"/>
                    </a:lnTo>
                    <a:lnTo>
                      <a:pt x="618" y="324"/>
                    </a:lnTo>
                    <a:lnTo>
                      <a:pt x="516" y="300"/>
                    </a:lnTo>
                    <a:lnTo>
                      <a:pt x="378" y="228"/>
                    </a:lnTo>
                    <a:lnTo>
                      <a:pt x="240" y="156"/>
                    </a:lnTo>
                    <a:lnTo>
                      <a:pt x="324" y="144"/>
                    </a:lnTo>
                    <a:lnTo>
                      <a:pt x="6" y="6"/>
                    </a:lnTo>
                    <a:lnTo>
                      <a:pt x="0" y="0"/>
                    </a:lnTo>
                    <a:close/>
                  </a:path>
                </a:pathLst>
              </a:custGeom>
              <a:solidFill>
                <a:srgbClr val="FF0000">
                  <a:alpha val="50195"/>
                </a:srgbClr>
              </a:solidFill>
              <a:ln w="19050" cap="flat" cmpd="sng">
                <a:solidFill>
                  <a:srgbClr val="FF3300"/>
                </a:solidFill>
                <a:prstDash val="solid"/>
                <a:miter/>
                <a:headEnd type="none" w="med" len="med"/>
                <a:tailEnd type="none" w="med" len="med"/>
              </a:ln>
            </p:spPr>
            <p:txBody>
              <a:bodyPr/>
              <a:lstStyle/>
              <a:p>
                <a:endParaRPr lang="zh-CN" altLang="en-US"/>
              </a:p>
            </p:txBody>
          </p:sp>
          <p:sp>
            <p:nvSpPr>
              <p:cNvPr id="58580" name="Freeform 214"/>
              <p:cNvSpPr/>
              <p:nvPr/>
            </p:nvSpPr>
            <p:spPr>
              <a:xfrm>
                <a:off x="1452" y="393"/>
                <a:ext cx="1278" cy="978"/>
              </a:xfrm>
              <a:custGeom>
                <a:avLst/>
                <a:gdLst/>
                <a:ahLst/>
                <a:cxnLst>
                  <a:cxn ang="0">
                    <a:pos x="222" y="78"/>
                  </a:cxn>
                  <a:cxn ang="0">
                    <a:pos x="534" y="0"/>
                  </a:cxn>
                  <a:cxn ang="0">
                    <a:pos x="468" y="42"/>
                  </a:cxn>
                  <a:cxn ang="0">
                    <a:pos x="576" y="30"/>
                  </a:cxn>
                  <a:cxn ang="0">
                    <a:pos x="804" y="18"/>
                  </a:cxn>
                  <a:cxn ang="0">
                    <a:pos x="1038" y="18"/>
                  </a:cxn>
                  <a:cxn ang="0">
                    <a:pos x="1278" y="48"/>
                  </a:cxn>
                  <a:cxn ang="0">
                    <a:pos x="1194" y="162"/>
                  </a:cxn>
                  <a:cxn ang="0">
                    <a:pos x="1116" y="294"/>
                  </a:cxn>
                  <a:cxn ang="0">
                    <a:pos x="1092" y="360"/>
                  </a:cxn>
                  <a:cxn ang="0">
                    <a:pos x="1062" y="474"/>
                  </a:cxn>
                  <a:cxn ang="0">
                    <a:pos x="1020" y="588"/>
                  </a:cxn>
                  <a:cxn ang="0">
                    <a:pos x="996" y="780"/>
                  </a:cxn>
                  <a:cxn ang="0">
                    <a:pos x="1002" y="924"/>
                  </a:cxn>
                  <a:cxn ang="0">
                    <a:pos x="1014" y="978"/>
                  </a:cxn>
                  <a:cxn ang="0">
                    <a:pos x="768" y="906"/>
                  </a:cxn>
                  <a:cxn ang="0">
                    <a:pos x="564" y="798"/>
                  </a:cxn>
                  <a:cxn ang="0">
                    <a:pos x="348" y="648"/>
                  </a:cxn>
                  <a:cxn ang="0">
                    <a:pos x="210" y="510"/>
                  </a:cxn>
                  <a:cxn ang="0">
                    <a:pos x="96" y="366"/>
                  </a:cxn>
                  <a:cxn ang="0">
                    <a:pos x="96" y="444"/>
                  </a:cxn>
                  <a:cxn ang="0">
                    <a:pos x="0" y="168"/>
                  </a:cxn>
                  <a:cxn ang="0">
                    <a:pos x="234" y="348"/>
                  </a:cxn>
                  <a:cxn ang="0">
                    <a:pos x="150" y="330"/>
                  </a:cxn>
                  <a:cxn ang="0">
                    <a:pos x="270" y="420"/>
                  </a:cxn>
                  <a:cxn ang="0">
                    <a:pos x="324" y="468"/>
                  </a:cxn>
                  <a:cxn ang="0">
                    <a:pos x="414" y="528"/>
                  </a:cxn>
                  <a:cxn ang="0">
                    <a:pos x="528" y="582"/>
                  </a:cxn>
                  <a:cxn ang="0">
                    <a:pos x="630" y="606"/>
                  </a:cxn>
                  <a:cxn ang="0">
                    <a:pos x="738" y="594"/>
                  </a:cxn>
                  <a:cxn ang="0">
                    <a:pos x="858" y="534"/>
                  </a:cxn>
                  <a:cxn ang="0">
                    <a:pos x="930" y="456"/>
                  </a:cxn>
                  <a:cxn ang="0">
                    <a:pos x="948" y="348"/>
                  </a:cxn>
                  <a:cxn ang="0">
                    <a:pos x="924" y="246"/>
                  </a:cxn>
                  <a:cxn ang="0">
                    <a:pos x="864" y="174"/>
                  </a:cxn>
                  <a:cxn ang="0">
                    <a:pos x="720" y="102"/>
                  </a:cxn>
                  <a:cxn ang="0">
                    <a:pos x="606" y="96"/>
                  </a:cxn>
                  <a:cxn ang="0">
                    <a:pos x="450" y="102"/>
                  </a:cxn>
                  <a:cxn ang="0">
                    <a:pos x="510" y="144"/>
                  </a:cxn>
                  <a:cxn ang="0">
                    <a:pos x="222" y="78"/>
                  </a:cxn>
                </a:cxnLst>
                <a:rect l="0" t="0" r="0" b="0"/>
                <a:pathLst>
                  <a:path w="1278" h="978">
                    <a:moveTo>
                      <a:pt x="222" y="78"/>
                    </a:moveTo>
                    <a:lnTo>
                      <a:pt x="534" y="0"/>
                    </a:lnTo>
                    <a:lnTo>
                      <a:pt x="468" y="42"/>
                    </a:lnTo>
                    <a:lnTo>
                      <a:pt x="576" y="30"/>
                    </a:lnTo>
                    <a:lnTo>
                      <a:pt x="804" y="18"/>
                    </a:lnTo>
                    <a:lnTo>
                      <a:pt x="1038" y="18"/>
                    </a:lnTo>
                    <a:lnTo>
                      <a:pt x="1278" y="48"/>
                    </a:lnTo>
                    <a:lnTo>
                      <a:pt x="1194" y="162"/>
                    </a:lnTo>
                    <a:lnTo>
                      <a:pt x="1116" y="294"/>
                    </a:lnTo>
                    <a:lnTo>
                      <a:pt x="1092" y="360"/>
                    </a:lnTo>
                    <a:lnTo>
                      <a:pt x="1062" y="474"/>
                    </a:lnTo>
                    <a:lnTo>
                      <a:pt x="1020" y="588"/>
                    </a:lnTo>
                    <a:lnTo>
                      <a:pt x="996" y="780"/>
                    </a:lnTo>
                    <a:lnTo>
                      <a:pt x="1002" y="924"/>
                    </a:lnTo>
                    <a:lnTo>
                      <a:pt x="1014" y="978"/>
                    </a:lnTo>
                    <a:lnTo>
                      <a:pt x="768" y="906"/>
                    </a:lnTo>
                    <a:lnTo>
                      <a:pt x="564" y="798"/>
                    </a:lnTo>
                    <a:lnTo>
                      <a:pt x="348" y="648"/>
                    </a:lnTo>
                    <a:lnTo>
                      <a:pt x="210" y="510"/>
                    </a:lnTo>
                    <a:lnTo>
                      <a:pt x="96" y="366"/>
                    </a:lnTo>
                    <a:lnTo>
                      <a:pt x="96" y="444"/>
                    </a:lnTo>
                    <a:lnTo>
                      <a:pt x="0" y="168"/>
                    </a:lnTo>
                    <a:lnTo>
                      <a:pt x="234" y="348"/>
                    </a:lnTo>
                    <a:lnTo>
                      <a:pt x="150" y="330"/>
                    </a:lnTo>
                    <a:lnTo>
                      <a:pt x="270" y="420"/>
                    </a:lnTo>
                    <a:lnTo>
                      <a:pt x="324" y="468"/>
                    </a:lnTo>
                    <a:lnTo>
                      <a:pt x="414" y="528"/>
                    </a:lnTo>
                    <a:lnTo>
                      <a:pt x="528" y="582"/>
                    </a:lnTo>
                    <a:lnTo>
                      <a:pt x="630" y="606"/>
                    </a:lnTo>
                    <a:lnTo>
                      <a:pt x="738" y="594"/>
                    </a:lnTo>
                    <a:lnTo>
                      <a:pt x="858" y="534"/>
                    </a:lnTo>
                    <a:lnTo>
                      <a:pt x="930" y="456"/>
                    </a:lnTo>
                    <a:lnTo>
                      <a:pt x="948" y="348"/>
                    </a:lnTo>
                    <a:lnTo>
                      <a:pt x="924" y="246"/>
                    </a:lnTo>
                    <a:lnTo>
                      <a:pt x="864" y="174"/>
                    </a:lnTo>
                    <a:lnTo>
                      <a:pt x="720" y="102"/>
                    </a:lnTo>
                    <a:lnTo>
                      <a:pt x="606" y="96"/>
                    </a:lnTo>
                    <a:lnTo>
                      <a:pt x="450" y="102"/>
                    </a:lnTo>
                    <a:lnTo>
                      <a:pt x="510" y="144"/>
                    </a:lnTo>
                    <a:lnTo>
                      <a:pt x="222" y="78"/>
                    </a:lnTo>
                    <a:close/>
                  </a:path>
                </a:pathLst>
              </a:custGeom>
              <a:solidFill>
                <a:srgbClr val="FF0000">
                  <a:alpha val="50195"/>
                </a:srgbClr>
              </a:solidFill>
              <a:ln w="19050" cap="flat" cmpd="sng">
                <a:solidFill>
                  <a:srgbClr val="FF3300"/>
                </a:solidFill>
                <a:prstDash val="solid"/>
                <a:miter/>
                <a:headEnd type="none" w="med" len="med"/>
                <a:tailEnd type="none" w="med" len="med"/>
              </a:ln>
            </p:spPr>
            <p:txBody>
              <a:bodyPr/>
              <a:lstStyle/>
              <a:p>
                <a:endParaRPr lang="zh-CN" altLang="en-US"/>
              </a:p>
            </p:txBody>
          </p:sp>
          <p:sp>
            <p:nvSpPr>
              <p:cNvPr id="58581" name="Freeform 215"/>
              <p:cNvSpPr/>
              <p:nvPr/>
            </p:nvSpPr>
            <p:spPr>
              <a:xfrm>
                <a:off x="4392" y="1049"/>
                <a:ext cx="1312" cy="264"/>
              </a:xfrm>
              <a:custGeom>
                <a:avLst/>
                <a:gdLst/>
                <a:ahLst/>
                <a:cxnLst>
                  <a:cxn ang="0">
                    <a:pos x="344" y="56"/>
                  </a:cxn>
                  <a:cxn ang="0">
                    <a:pos x="0" y="264"/>
                  </a:cxn>
                  <a:cxn ang="0">
                    <a:pos x="424" y="248"/>
                  </a:cxn>
                  <a:cxn ang="0">
                    <a:pos x="312" y="200"/>
                  </a:cxn>
                  <a:cxn ang="0">
                    <a:pos x="488" y="152"/>
                  </a:cxn>
                  <a:cxn ang="0">
                    <a:pos x="624" y="120"/>
                  </a:cxn>
                  <a:cxn ang="0">
                    <a:pos x="776" y="112"/>
                  </a:cxn>
                  <a:cxn ang="0">
                    <a:pos x="992" y="112"/>
                  </a:cxn>
                  <a:cxn ang="0">
                    <a:pos x="1112" y="136"/>
                  </a:cxn>
                  <a:cxn ang="0">
                    <a:pos x="1240" y="168"/>
                  </a:cxn>
                  <a:cxn ang="0">
                    <a:pos x="1312" y="184"/>
                  </a:cxn>
                  <a:cxn ang="0">
                    <a:pos x="1312" y="40"/>
                  </a:cxn>
                  <a:cxn ang="0">
                    <a:pos x="1128" y="0"/>
                  </a:cxn>
                  <a:cxn ang="0">
                    <a:pos x="872" y="0"/>
                  </a:cxn>
                  <a:cxn ang="0">
                    <a:pos x="680" y="24"/>
                  </a:cxn>
                  <a:cxn ang="0">
                    <a:pos x="544" y="56"/>
                  </a:cxn>
                  <a:cxn ang="0">
                    <a:pos x="424" y="88"/>
                  </a:cxn>
                  <a:cxn ang="0">
                    <a:pos x="304" y="136"/>
                  </a:cxn>
                  <a:cxn ang="0">
                    <a:pos x="344" y="56"/>
                  </a:cxn>
                </a:cxnLst>
                <a:rect l="0" t="0" r="0" b="0"/>
                <a:pathLst>
                  <a:path w="1312" h="264">
                    <a:moveTo>
                      <a:pt x="344" y="56"/>
                    </a:moveTo>
                    <a:lnTo>
                      <a:pt x="0" y="264"/>
                    </a:lnTo>
                    <a:lnTo>
                      <a:pt x="424" y="248"/>
                    </a:lnTo>
                    <a:lnTo>
                      <a:pt x="312" y="200"/>
                    </a:lnTo>
                    <a:lnTo>
                      <a:pt x="488" y="152"/>
                    </a:lnTo>
                    <a:lnTo>
                      <a:pt x="624" y="120"/>
                    </a:lnTo>
                    <a:lnTo>
                      <a:pt x="776" y="112"/>
                    </a:lnTo>
                    <a:lnTo>
                      <a:pt x="992" y="112"/>
                    </a:lnTo>
                    <a:lnTo>
                      <a:pt x="1112" y="136"/>
                    </a:lnTo>
                    <a:lnTo>
                      <a:pt x="1240" y="168"/>
                    </a:lnTo>
                    <a:lnTo>
                      <a:pt x="1312" y="184"/>
                    </a:lnTo>
                    <a:lnTo>
                      <a:pt x="1312" y="40"/>
                    </a:lnTo>
                    <a:lnTo>
                      <a:pt x="1128" y="0"/>
                    </a:lnTo>
                    <a:lnTo>
                      <a:pt x="872" y="0"/>
                    </a:lnTo>
                    <a:lnTo>
                      <a:pt x="680" y="24"/>
                    </a:lnTo>
                    <a:lnTo>
                      <a:pt x="544" y="56"/>
                    </a:lnTo>
                    <a:lnTo>
                      <a:pt x="424" y="88"/>
                    </a:lnTo>
                    <a:lnTo>
                      <a:pt x="304" y="136"/>
                    </a:lnTo>
                    <a:lnTo>
                      <a:pt x="344" y="56"/>
                    </a:lnTo>
                    <a:close/>
                  </a:path>
                </a:pathLst>
              </a:custGeom>
              <a:solidFill>
                <a:srgbClr val="FF0000"/>
              </a:solidFill>
              <a:ln w="19050" cap="flat" cmpd="sng">
                <a:solidFill>
                  <a:srgbClr val="FF3300"/>
                </a:solidFill>
                <a:prstDash val="solid"/>
                <a:miter/>
                <a:headEnd type="none" w="med" len="med"/>
                <a:tailEnd type="none" w="med" len="med"/>
              </a:ln>
            </p:spPr>
            <p:txBody>
              <a:bodyPr/>
              <a:lstStyle/>
              <a:p>
                <a:endParaRPr lang="zh-CN" altLang="en-US"/>
              </a:p>
            </p:txBody>
          </p:sp>
          <p:sp>
            <p:nvSpPr>
              <p:cNvPr id="58582" name="Freeform 216"/>
              <p:cNvSpPr/>
              <p:nvPr/>
            </p:nvSpPr>
            <p:spPr>
              <a:xfrm>
                <a:off x="4264" y="2321"/>
                <a:ext cx="1448" cy="256"/>
              </a:xfrm>
              <a:custGeom>
                <a:avLst/>
                <a:gdLst/>
                <a:ahLst/>
                <a:cxnLst>
                  <a:cxn ang="0">
                    <a:pos x="0" y="16"/>
                  </a:cxn>
                  <a:cxn ang="0">
                    <a:pos x="432" y="0"/>
                  </a:cxn>
                  <a:cxn ang="0">
                    <a:pos x="368" y="56"/>
                  </a:cxn>
                  <a:cxn ang="0">
                    <a:pos x="496" y="88"/>
                  </a:cxn>
                  <a:cxn ang="0">
                    <a:pos x="656" y="104"/>
                  </a:cxn>
                  <a:cxn ang="0">
                    <a:pos x="848" y="128"/>
                  </a:cxn>
                  <a:cxn ang="0">
                    <a:pos x="1072" y="136"/>
                  </a:cxn>
                  <a:cxn ang="0">
                    <a:pos x="1328" y="112"/>
                  </a:cxn>
                  <a:cxn ang="0">
                    <a:pos x="1448" y="88"/>
                  </a:cxn>
                  <a:cxn ang="0">
                    <a:pos x="1432" y="240"/>
                  </a:cxn>
                  <a:cxn ang="0">
                    <a:pos x="1264" y="248"/>
                  </a:cxn>
                  <a:cxn ang="0">
                    <a:pos x="1072" y="256"/>
                  </a:cxn>
                  <a:cxn ang="0">
                    <a:pos x="816" y="240"/>
                  </a:cxn>
                  <a:cxn ang="0">
                    <a:pos x="584" y="208"/>
                  </a:cxn>
                  <a:cxn ang="0">
                    <a:pos x="448" y="176"/>
                  </a:cxn>
                  <a:cxn ang="0">
                    <a:pos x="328" y="144"/>
                  </a:cxn>
                  <a:cxn ang="0">
                    <a:pos x="384" y="224"/>
                  </a:cxn>
                  <a:cxn ang="0">
                    <a:pos x="0" y="16"/>
                  </a:cxn>
                </a:cxnLst>
                <a:rect l="0" t="0" r="0" b="0"/>
                <a:pathLst>
                  <a:path w="1448" h="256">
                    <a:moveTo>
                      <a:pt x="0" y="16"/>
                    </a:moveTo>
                    <a:lnTo>
                      <a:pt x="432" y="0"/>
                    </a:lnTo>
                    <a:lnTo>
                      <a:pt x="368" y="56"/>
                    </a:lnTo>
                    <a:lnTo>
                      <a:pt x="496" y="88"/>
                    </a:lnTo>
                    <a:lnTo>
                      <a:pt x="656" y="104"/>
                    </a:lnTo>
                    <a:lnTo>
                      <a:pt x="848" y="128"/>
                    </a:lnTo>
                    <a:lnTo>
                      <a:pt x="1072" y="136"/>
                    </a:lnTo>
                    <a:lnTo>
                      <a:pt x="1328" y="112"/>
                    </a:lnTo>
                    <a:lnTo>
                      <a:pt x="1448" y="88"/>
                    </a:lnTo>
                    <a:lnTo>
                      <a:pt x="1432" y="240"/>
                    </a:lnTo>
                    <a:lnTo>
                      <a:pt x="1264" y="248"/>
                    </a:lnTo>
                    <a:lnTo>
                      <a:pt x="1072" y="256"/>
                    </a:lnTo>
                    <a:lnTo>
                      <a:pt x="816" y="240"/>
                    </a:lnTo>
                    <a:lnTo>
                      <a:pt x="584" y="208"/>
                    </a:lnTo>
                    <a:lnTo>
                      <a:pt x="448" y="176"/>
                    </a:lnTo>
                    <a:lnTo>
                      <a:pt x="328" y="144"/>
                    </a:lnTo>
                    <a:lnTo>
                      <a:pt x="384" y="224"/>
                    </a:lnTo>
                    <a:lnTo>
                      <a:pt x="0" y="16"/>
                    </a:lnTo>
                    <a:close/>
                  </a:path>
                </a:pathLst>
              </a:custGeom>
              <a:solidFill>
                <a:srgbClr val="FF0000"/>
              </a:solidFill>
              <a:ln w="19050" cap="flat" cmpd="sng">
                <a:solidFill>
                  <a:srgbClr val="FF3300"/>
                </a:solidFill>
                <a:prstDash val="solid"/>
                <a:miter/>
                <a:headEnd type="none" w="med" len="med"/>
                <a:tailEnd type="none" w="med" len="med"/>
              </a:ln>
            </p:spPr>
            <p:txBody>
              <a:bodyPr/>
              <a:lstStyle/>
              <a:p>
                <a:endParaRPr lang="zh-CN" altLang="en-US"/>
              </a:p>
            </p:txBody>
          </p:sp>
        </p:grpSp>
        <p:sp>
          <p:nvSpPr>
            <p:cNvPr id="58583" name="Line 217"/>
            <p:cNvSpPr/>
            <p:nvPr/>
          </p:nvSpPr>
          <p:spPr>
            <a:xfrm rot="-686741" flipH="1">
              <a:off x="0" y="570"/>
              <a:ext cx="1735" cy="514"/>
            </a:xfrm>
            <a:prstGeom prst="line">
              <a:avLst/>
            </a:prstGeom>
            <a:ln w="76200" cap="flat" cmpd="sng">
              <a:solidFill>
                <a:srgbClr val="FF3300"/>
              </a:solidFill>
              <a:prstDash val="solid"/>
              <a:round/>
              <a:headEnd type="none" w="med" len="med"/>
              <a:tailEnd type="triangle" w="med" len="med"/>
            </a:ln>
          </p:spPr>
        </p:sp>
        <p:sp>
          <p:nvSpPr>
            <p:cNvPr id="58584" name="Line 218"/>
            <p:cNvSpPr/>
            <p:nvPr/>
          </p:nvSpPr>
          <p:spPr>
            <a:xfrm flipH="1">
              <a:off x="1307" y="1296"/>
              <a:ext cx="336" cy="432"/>
            </a:xfrm>
            <a:prstGeom prst="line">
              <a:avLst/>
            </a:prstGeom>
            <a:ln w="76200" cap="flat" cmpd="sng">
              <a:solidFill>
                <a:srgbClr val="FF3300"/>
              </a:solidFill>
              <a:prstDash val="solid"/>
              <a:round/>
              <a:headEnd type="none" w="med" len="med"/>
              <a:tailEnd type="triangle" w="med" len="med"/>
            </a:ln>
          </p:spPr>
        </p:sp>
        <p:sp>
          <p:nvSpPr>
            <p:cNvPr id="38107" name="Text Box 219"/>
            <p:cNvSpPr txBox="1"/>
            <p:nvPr/>
          </p:nvSpPr>
          <p:spPr>
            <a:xfrm>
              <a:off x="2747" y="1641"/>
              <a:ext cx="1404" cy="260"/>
            </a:xfrm>
            <a:prstGeom prst="rect">
              <a:avLst/>
            </a:prstGeom>
            <a:noFill/>
            <a:ln w="9525">
              <a:noFill/>
              <a:miter/>
            </a:ln>
          </p:spPr>
          <p:txBody>
            <a:bodyPr wrap="none">
              <a:spAutoFit/>
            </a:bodyPr>
            <a:lstStyle/>
            <a:p>
              <a:pPr marR="0" defTabSz="914400" eaLnBrk="0" hangingPunct="0">
                <a:spcBef>
                  <a:spcPct val="20000"/>
                </a:spcBef>
                <a:buClrTx/>
                <a:buSzTx/>
                <a:defRPr/>
              </a:pPr>
              <a:r>
                <a:rPr kumimoji="0" lang="zh-CN" sz="2800" b="1" kern="1200" cap="none" spc="0" normalizeH="0" baseline="0" noProof="1">
                  <a:solidFill>
                    <a:srgbClr val="0066FF"/>
                  </a:solidFill>
                  <a:effectLst>
                    <a:outerShdw blurRad="38100" dist="38100" dir="2700000" algn="tl">
                      <a:srgbClr val="C0C0C0"/>
                    </a:outerShdw>
                  </a:effectLst>
                  <a:latin typeface="Times New Roman" panose="02020603050405020304" pitchFamily="18" charset="0"/>
                  <a:ea typeface="宋体" panose="02010600030101010101" pitchFamily="2" charset="-122"/>
                  <a:cs typeface="+mn-cs"/>
                </a:rPr>
                <a:t>1962.10 — 11</a:t>
              </a:r>
            </a:p>
          </p:txBody>
        </p:sp>
      </p:grpSp>
      <p:grpSp>
        <p:nvGrpSpPr>
          <p:cNvPr id="14" name="Group 220"/>
          <p:cNvGrpSpPr/>
          <p:nvPr/>
        </p:nvGrpSpPr>
        <p:grpSpPr>
          <a:xfrm>
            <a:off x="0" y="4572000"/>
            <a:ext cx="3086100" cy="2286000"/>
            <a:chOff x="0" y="0"/>
            <a:chExt cx="1942" cy="1344"/>
          </a:xfrm>
        </p:grpSpPr>
        <p:sp>
          <p:nvSpPr>
            <p:cNvPr id="58587" name="Rectangle 221"/>
            <p:cNvSpPr/>
            <p:nvPr/>
          </p:nvSpPr>
          <p:spPr>
            <a:xfrm>
              <a:off x="0" y="0"/>
              <a:ext cx="1942" cy="1344"/>
            </a:xfrm>
            <a:prstGeom prst="rect">
              <a:avLst/>
            </a:prstGeom>
            <a:noFill/>
            <a:ln w="57150" cap="flat" cmpd="sng">
              <a:solidFill>
                <a:schemeClr val="folHlink"/>
              </a:solidFill>
              <a:prstDash val="solid"/>
              <a:miter/>
              <a:headEnd type="none" w="med" len="med"/>
              <a:tailEnd type="none" w="med" len="med"/>
            </a:ln>
          </p:spPr>
          <p:txBody>
            <a:bodyPr wrap="none" anchor="ctr" anchorCtr="0"/>
            <a:lstStyle/>
            <a:p>
              <a:endParaRPr lang="zh-CN" altLang="en-US" dirty="0">
                <a:latin typeface="Arial" panose="020B0604020202020204" pitchFamily="34" charset="0"/>
                <a:ea typeface="宋体" panose="02010600030101010101" pitchFamily="2" charset="-122"/>
              </a:endParaRPr>
            </a:p>
          </p:txBody>
        </p:sp>
        <p:sp>
          <p:nvSpPr>
            <p:cNvPr id="38110" name="Text Box 222"/>
            <p:cNvSpPr txBox="1"/>
            <p:nvPr/>
          </p:nvSpPr>
          <p:spPr>
            <a:xfrm>
              <a:off x="30" y="201"/>
              <a:ext cx="1888" cy="903"/>
            </a:xfrm>
            <a:prstGeom prst="rect">
              <a:avLst/>
            </a:prstGeom>
            <a:noFill/>
            <a:ln w="9525">
              <a:noFill/>
              <a:miter/>
            </a:ln>
          </p:spPr>
          <p:txBody>
            <a:bodyPr wrap="none">
              <a:spAutoFit/>
            </a:bodyPr>
            <a:lstStyle/>
            <a:p>
              <a:pPr marR="0" defTabSz="914400" eaLnBrk="0" hangingPunct="0">
                <a:spcBef>
                  <a:spcPct val="20000"/>
                </a:spcBef>
                <a:buClrTx/>
                <a:buSzTx/>
                <a:defRPr/>
              </a:pPr>
              <a:r>
                <a:rPr kumimoji="0" lang="zh-CN" altLang="en-US" sz="4000" b="1" kern="1200" cap="none" spc="0" normalizeH="0" baseline="0" noProof="1">
                  <a:solidFill>
                    <a:schemeClr val="bg2"/>
                  </a:solidFill>
                  <a:effectLst>
                    <a:outerShdw blurRad="38100" dist="38100" dir="2700000">
                      <a:srgbClr val="C0C0C0"/>
                    </a:outerShdw>
                  </a:effectLst>
                  <a:latin typeface="Times New Roman" panose="02020603050405020304" pitchFamily="18" charset="0"/>
                  <a:ea typeface="宋体" panose="02010600030101010101" pitchFamily="2" charset="-122"/>
                  <a:cs typeface="+mn-ea"/>
                </a:rPr>
                <a:t>歼敌 </a:t>
              </a:r>
              <a:r>
                <a:rPr kumimoji="0" lang="en-US" altLang="x-none" sz="4000" b="1" kern="1200" cap="none" spc="0" normalizeH="0" baseline="0" noProof="1">
                  <a:solidFill>
                    <a:schemeClr val="bg2"/>
                  </a:solidFill>
                  <a:effectLst>
                    <a:outerShdw blurRad="38100" dist="38100" dir="2700000">
                      <a:srgbClr val="C0C0C0"/>
                    </a:outerShdw>
                  </a:effectLst>
                  <a:latin typeface="Times New Roman" panose="02020603050405020304" pitchFamily="18" charset="0"/>
                  <a:ea typeface="宋体" panose="02010600030101010101" pitchFamily="2" charset="-122"/>
                  <a:cs typeface="+mn-ea"/>
                </a:rPr>
                <a:t>9000</a:t>
              </a:r>
              <a:r>
                <a:rPr kumimoji="0" lang="zh-CN" altLang="en-US" sz="4000" b="1" kern="1200" cap="none" spc="0" normalizeH="0" baseline="0" noProof="1">
                  <a:solidFill>
                    <a:schemeClr val="bg2"/>
                  </a:solidFill>
                  <a:effectLst>
                    <a:outerShdw blurRad="38100" dist="38100" dir="2700000">
                      <a:srgbClr val="C0C0C0"/>
                    </a:outerShdw>
                  </a:effectLst>
                  <a:latin typeface="Times New Roman" panose="02020603050405020304" pitchFamily="18" charset="0"/>
                  <a:ea typeface="宋体" panose="02010600030101010101" pitchFamily="2" charset="-122"/>
                  <a:cs typeface="+mn-ea"/>
                </a:rPr>
                <a:t>人</a:t>
              </a:r>
              <a:endParaRPr kumimoji="0" lang="zh-CN" altLang="en-US" sz="4000" b="1" kern="1200" cap="none" spc="0" normalizeH="0" baseline="0" noProof="1">
                <a:solidFill>
                  <a:schemeClr val="bg2"/>
                </a:solidFill>
                <a:effectLst>
                  <a:outerShdw blurRad="38100" dist="38100" dir="2700000">
                    <a:srgbClr val="C0C0C0"/>
                  </a:outerShdw>
                </a:effectLst>
                <a:latin typeface="Times New Roman" panose="02020603050405020304" pitchFamily="18" charset="0"/>
                <a:ea typeface="宋体" panose="02010600030101010101" pitchFamily="2" charset="-122"/>
                <a:cs typeface="+mn-cs"/>
              </a:endParaRPr>
            </a:p>
            <a:p>
              <a:pPr marR="0" defTabSz="914400" eaLnBrk="0" hangingPunct="0">
                <a:spcBef>
                  <a:spcPct val="20000"/>
                </a:spcBef>
                <a:buClrTx/>
                <a:buSzTx/>
                <a:defRPr/>
              </a:pPr>
              <a:r>
                <a:rPr kumimoji="0" lang="zh-CN" altLang="en-US" sz="4000" b="1" kern="1200" cap="none" spc="0" normalizeH="0" baseline="0" noProof="1">
                  <a:solidFill>
                    <a:schemeClr val="bg2"/>
                  </a:solidFill>
                  <a:effectLst>
                    <a:outerShdw blurRad="38100" dist="38100" dir="2700000">
                      <a:srgbClr val="C0C0C0"/>
                    </a:outerShdw>
                  </a:effectLst>
                  <a:latin typeface="Times New Roman" panose="02020603050405020304" pitchFamily="18" charset="0"/>
                  <a:ea typeface="宋体" panose="02010600030101010101" pitchFamily="2" charset="-122"/>
                  <a:cs typeface="+mn-ea"/>
                </a:rPr>
                <a:t>清据点 </a:t>
              </a:r>
              <a:r>
                <a:rPr kumimoji="0" lang="en-US" altLang="x-none" sz="4000" b="1" kern="1200" cap="none" spc="0" normalizeH="0" baseline="0" noProof="1">
                  <a:solidFill>
                    <a:schemeClr val="bg2"/>
                  </a:solidFill>
                  <a:effectLst>
                    <a:outerShdw blurRad="38100" dist="38100" dir="2700000">
                      <a:srgbClr val="C0C0C0"/>
                    </a:outerShdw>
                  </a:effectLst>
                  <a:latin typeface="Times New Roman" panose="02020603050405020304" pitchFamily="18" charset="0"/>
                  <a:ea typeface="宋体" panose="02010600030101010101" pitchFamily="2" charset="-122"/>
                  <a:cs typeface="+mn-ea"/>
                </a:rPr>
                <a:t>37 </a:t>
              </a:r>
              <a:r>
                <a:rPr kumimoji="0" lang="zh-CN" altLang="en-US" sz="4000" b="1" kern="1200" cap="none" spc="0" normalizeH="0" baseline="0" noProof="1">
                  <a:solidFill>
                    <a:schemeClr val="bg2"/>
                  </a:solidFill>
                  <a:effectLst>
                    <a:outerShdw blurRad="38100" dist="38100" dir="2700000">
                      <a:srgbClr val="C0C0C0"/>
                    </a:outerShdw>
                  </a:effectLst>
                  <a:latin typeface="Times New Roman" panose="02020603050405020304" pitchFamily="18" charset="0"/>
                  <a:ea typeface="宋体" panose="02010600030101010101" pitchFamily="2" charset="-122"/>
                  <a:cs typeface="+mn-ea"/>
                </a:rPr>
                <a:t>个</a:t>
              </a:r>
              <a:endParaRPr kumimoji="0" lang="zh-CN" altLang="en-US" sz="4000" b="1" kern="1200" cap="none" spc="0" normalizeH="0" baseline="0" noProof="1">
                <a:solidFill>
                  <a:schemeClr val="bg2"/>
                </a:solidFill>
                <a:effectLst>
                  <a:outerShdw blurRad="38100" dist="38100" dir="2700000">
                    <a:srgbClr val="C0C0C0"/>
                  </a:outerShdw>
                </a:effectLst>
                <a:latin typeface="Times New Roman" panose="02020603050405020304" pitchFamily="18" charset="0"/>
                <a:ea typeface="宋体" panose="02010600030101010101" pitchFamily="2" charset="-122"/>
                <a:cs typeface="+mn-cs"/>
              </a:endParaRPr>
            </a:p>
          </p:txBody>
        </p:sp>
      </p:grpSp>
      <p:sp>
        <p:nvSpPr>
          <p:cNvPr id="223" name="Text Box 12"/>
          <p:cNvSpPr txBox="1"/>
          <p:nvPr/>
        </p:nvSpPr>
        <p:spPr>
          <a:xfrm>
            <a:off x="228600" y="152400"/>
            <a:ext cx="8208963" cy="830263"/>
          </a:xfrm>
          <a:prstGeom prst="rect">
            <a:avLst/>
          </a:prstGeom>
          <a:solidFill>
            <a:schemeClr val="hlink">
              <a:alpha val="50195"/>
            </a:schemeClr>
          </a:solidFill>
          <a:ln w="9525">
            <a:noFill/>
          </a:ln>
        </p:spPr>
        <p:txBody>
          <a:bodyPr anchor="t" anchorCtr="0">
            <a:spAutoFit/>
          </a:bodyPr>
          <a:lstStyle/>
          <a:p>
            <a:pPr>
              <a:spcBef>
                <a:spcPct val="50000"/>
              </a:spcBef>
            </a:pPr>
            <a:r>
              <a:rPr lang="zh-CN" altLang="en-US" sz="2400" dirty="0">
                <a:latin typeface="Arial" panose="020B0604020202020204" pitchFamily="34" charset="0"/>
                <a:ea typeface="黑体" panose="02010609060101010101" pitchFamily="49" charset="-122"/>
              </a:rPr>
              <a:t>毛泽东：是抗美援朝战争之后，中国军队在世界屋脊上进行的一次打出国威、军威的作战。</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nodeType="afterEffect">
                                  <p:stCondLst>
                                    <p:cond delay="0"/>
                                  </p:stCondLst>
                                  <p:childTnLst>
                                    <p:set>
                                      <p:cBhvr>
                                        <p:cTn id="6" dur="indefinite" fill="hold">
                                          <p:stCondLst>
                                            <p:cond delay="0"/>
                                          </p:stCondLst>
                                        </p:cTn>
                                        <p:tgtEl>
                                          <p:spTgt spid="2"/>
                                        </p:tgtEl>
                                        <p:attrNameLst>
                                          <p:attrName>style.visibility</p:attrName>
                                        </p:attrNameLst>
                                      </p:cBhvr>
                                      <p:to>
                                        <p:strVal val="visible"/>
                                      </p:to>
                                    </p:set>
                                    <p:animEffect transition="in" filter="box(in)">
                                      <p:cBhvr>
                                        <p:cTn id="7" dur="500"/>
                                        <p:tgtEl>
                                          <p:spTgt spid="2"/>
                                        </p:tgtEl>
                                      </p:cBhvr>
                                    </p:animEffect>
                                  </p:childTnLst>
                                </p:cTn>
                              </p:par>
                            </p:childTnLst>
                          </p:cTn>
                        </p:par>
                        <p:par>
                          <p:cTn id="8" fill="hold">
                            <p:stCondLst>
                              <p:cond delay="500"/>
                            </p:stCondLst>
                            <p:childTnLst>
                              <p:par>
                                <p:cTn id="9" presetID="4" presetClass="entr" presetSubtype="32" fill="hold" nodeType="afterEffect">
                                  <p:stCondLst>
                                    <p:cond delay="0"/>
                                  </p:stCondLst>
                                  <p:childTnLst>
                                    <p:set>
                                      <p:cBhvr>
                                        <p:cTn id="10" dur="indefinite" fill="hold">
                                          <p:stCondLst>
                                            <p:cond delay="0"/>
                                          </p:stCondLst>
                                        </p:cTn>
                                        <p:tgtEl>
                                          <p:spTgt spid="8"/>
                                        </p:tgtEl>
                                        <p:attrNameLst>
                                          <p:attrName>style.visibility</p:attrName>
                                        </p:attrNameLst>
                                      </p:cBhvr>
                                      <p:to>
                                        <p:strVal val="visible"/>
                                      </p:to>
                                    </p:set>
                                    <p:animEffect transition="in" filter="box(out)">
                                      <p:cBhvr>
                                        <p:cTn id="11" dur="500"/>
                                        <p:tgtEl>
                                          <p:spTgt spid="8"/>
                                        </p:tgtEl>
                                      </p:cBhvr>
                                    </p:animEffect>
                                  </p:childTnLst>
                                </p:cTn>
                              </p:par>
                            </p:childTnLst>
                          </p:cTn>
                        </p:par>
                        <p:par>
                          <p:cTn id="12" fill="hold">
                            <p:stCondLst>
                              <p:cond delay="1000"/>
                            </p:stCondLst>
                            <p:childTnLst>
                              <p:par>
                                <p:cTn id="13" presetID="22" presetClass="entr" presetSubtype="2" fill="hold" nodeType="afterEffect">
                                  <p:stCondLst>
                                    <p:cond delay="0"/>
                                  </p:stCondLst>
                                  <p:childTnLst>
                                    <p:set>
                                      <p:cBhvr>
                                        <p:cTn id="14" dur="indefinite" fill="hold">
                                          <p:stCondLst>
                                            <p:cond delay="0"/>
                                          </p:stCondLst>
                                        </p:cTn>
                                        <p:tgtEl>
                                          <p:spTgt spid="9"/>
                                        </p:tgtEl>
                                        <p:attrNameLst>
                                          <p:attrName>style.visibility</p:attrName>
                                        </p:attrNameLst>
                                      </p:cBhvr>
                                      <p:to>
                                        <p:strVal val="visible"/>
                                      </p:to>
                                    </p:set>
                                    <p:animEffect transition="in" filter="wipe(right)">
                                      <p:cBhvr>
                                        <p:cTn id="15" dur="500"/>
                                        <p:tgtEl>
                                          <p:spTgt spid="9"/>
                                        </p:tgtEl>
                                      </p:cBhvr>
                                    </p:animEffect>
                                  </p:childTnLst>
                                </p:cTn>
                              </p:par>
                            </p:childTnLst>
                          </p:cTn>
                        </p:par>
                        <p:par>
                          <p:cTn id="16" fill="hold">
                            <p:stCondLst>
                              <p:cond delay="1500"/>
                            </p:stCondLst>
                            <p:childTnLst>
                              <p:par>
                                <p:cTn id="17" presetID="12" presetClass="entr" presetSubtype="1" fill="hold" nodeType="afterEffect">
                                  <p:stCondLst>
                                    <p:cond delay="0"/>
                                  </p:stCondLst>
                                  <p:childTnLst>
                                    <p:set>
                                      <p:cBhvr>
                                        <p:cTn id="18" dur="indefinite" fill="hold">
                                          <p:stCondLst>
                                            <p:cond delay="0"/>
                                          </p:stCondLst>
                                        </p:cTn>
                                        <p:tgtEl>
                                          <p:spTgt spid="14"/>
                                        </p:tgtEl>
                                        <p:attrNameLst>
                                          <p:attrName>style.visibility</p:attrName>
                                        </p:attrNameLst>
                                      </p:cBhvr>
                                      <p:to>
                                        <p:strVal val="visible"/>
                                      </p:to>
                                    </p:set>
                                    <p:animEffect transition="in" filter="slide(fromTop)">
                                      <p:cBhvr>
                                        <p:cTn id="19" dur="500"/>
                                        <p:tgtEl>
                                          <p:spTgt spid="14"/>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223"/>
                                        </p:tgtEl>
                                        <p:attrNameLst>
                                          <p:attrName>style.visibility</p:attrName>
                                        </p:attrNameLst>
                                      </p:cBhvr>
                                      <p:to>
                                        <p:strVal val="visible"/>
                                      </p:to>
                                    </p:set>
                                    <p:anim calcmode="lin" valueType="num">
                                      <p:cBhvr>
                                        <p:cTn id="24" dur="2000" fill="hold"/>
                                        <p:tgtEl>
                                          <p:spTgt spid="223"/>
                                        </p:tgtEl>
                                        <p:attrNameLst>
                                          <p:attrName>ppt_x</p:attrName>
                                        </p:attrNameLst>
                                      </p:cBhvr>
                                      <p:tavLst>
                                        <p:tav tm="0">
                                          <p:val>
                                            <p:strVal val="#ppt_x"/>
                                          </p:val>
                                        </p:tav>
                                        <p:tav tm="100000">
                                          <p:val>
                                            <p:strVal val="#ppt_x"/>
                                          </p:val>
                                        </p:tav>
                                      </p:tavLst>
                                    </p:anim>
                                    <p:anim calcmode="lin" valueType="num">
                                      <p:cBhvr>
                                        <p:cTn id="25" dur="2000" fill="hold"/>
                                        <p:tgtEl>
                                          <p:spTgt spid="2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3" grpId="0" bldLvl="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0417" name="Group 2"/>
          <p:cNvGrpSpPr/>
          <p:nvPr/>
        </p:nvGrpSpPr>
        <p:grpSpPr>
          <a:xfrm>
            <a:off x="381000" y="457200"/>
            <a:ext cx="8159750" cy="1193800"/>
            <a:chOff x="-15" y="-249"/>
            <a:chExt cx="4304" cy="752"/>
          </a:xfrm>
        </p:grpSpPr>
        <p:sp>
          <p:nvSpPr>
            <p:cNvPr id="60418" name="Text Box 3"/>
            <p:cNvSpPr txBox="1"/>
            <p:nvPr/>
          </p:nvSpPr>
          <p:spPr>
            <a:xfrm>
              <a:off x="-15" y="-249"/>
              <a:ext cx="3956" cy="442"/>
            </a:xfrm>
            <a:prstGeom prst="rect">
              <a:avLst/>
            </a:prstGeom>
            <a:noFill/>
            <a:ln w="9525">
              <a:noFill/>
            </a:ln>
          </p:spPr>
          <p:txBody>
            <a:bodyPr wrap="none" anchor="t" anchorCtr="0">
              <a:spAutoFit/>
            </a:bodyPr>
            <a:lstStyle/>
            <a:p>
              <a:pPr eaLnBrk="0" hangingPunct="0">
                <a:spcBef>
                  <a:spcPct val="20000"/>
                </a:spcBef>
              </a:pPr>
              <a:r>
                <a:rPr lang="zh-CN" altLang="en-US" sz="4000" b="1" dirty="0">
                  <a:solidFill>
                    <a:schemeClr val="tx2"/>
                  </a:solidFill>
                  <a:latin typeface="楷体_GB2312" pitchFamily="49" charset="-122"/>
                  <a:ea typeface="楷体_GB2312" pitchFamily="49" charset="-122"/>
                </a:rPr>
                <a:t>第三阶段：文化大革命时期</a:t>
              </a:r>
            </a:p>
          </p:txBody>
        </p:sp>
        <p:sp>
          <p:nvSpPr>
            <p:cNvPr id="60419" name="Rectangle 4"/>
            <p:cNvSpPr/>
            <p:nvPr/>
          </p:nvSpPr>
          <p:spPr>
            <a:xfrm>
              <a:off x="1834" y="135"/>
              <a:ext cx="2455" cy="368"/>
            </a:xfrm>
            <a:prstGeom prst="rect">
              <a:avLst/>
            </a:prstGeom>
            <a:noFill/>
            <a:ln w="9525">
              <a:noFill/>
            </a:ln>
          </p:spPr>
          <p:txBody>
            <a:bodyPr wrap="none" anchor="t" anchorCtr="0">
              <a:spAutoFit/>
            </a:bodyPr>
            <a:lstStyle/>
            <a:p>
              <a:pPr eaLnBrk="0" hangingPunct="0">
                <a:spcBef>
                  <a:spcPct val="20000"/>
                </a:spcBef>
              </a:pPr>
              <a:r>
                <a:rPr lang="zh-CN" altLang="en-US" sz="3200" b="1" dirty="0">
                  <a:solidFill>
                    <a:schemeClr val="tx2"/>
                  </a:solidFill>
                  <a:latin typeface="楷体_GB2312" pitchFamily="49" charset="-122"/>
                  <a:ea typeface="楷体_GB2312" pitchFamily="49" charset="-122"/>
                </a:rPr>
                <a:t>（</a:t>
              </a:r>
              <a:r>
                <a:rPr lang="en-US" altLang="zh-CN" sz="3200" b="1" dirty="0">
                  <a:solidFill>
                    <a:schemeClr val="tx2"/>
                  </a:solidFill>
                  <a:latin typeface="楷体_GB2312" pitchFamily="49" charset="-122"/>
                  <a:ea typeface="楷体_GB2312" pitchFamily="49" charset="-122"/>
                </a:rPr>
                <a:t>1966 </a:t>
              </a:r>
              <a:r>
                <a:rPr lang="en-US" altLang="zh-CN" sz="3200" b="1" dirty="0">
                  <a:solidFill>
                    <a:schemeClr val="tx2"/>
                  </a:solidFill>
                  <a:latin typeface="Times New Roman" panose="02020603050405020304" pitchFamily="18" charset="0"/>
                  <a:ea typeface="楷体_GB2312" pitchFamily="49" charset="-122"/>
                </a:rPr>
                <a:t>——</a:t>
              </a:r>
              <a:r>
                <a:rPr lang="en-US" altLang="zh-CN" sz="3200" b="1" dirty="0">
                  <a:solidFill>
                    <a:schemeClr val="tx2"/>
                  </a:solidFill>
                  <a:latin typeface="楷体_GB2312" pitchFamily="49" charset="-122"/>
                  <a:ea typeface="楷体_GB2312" pitchFamily="49" charset="-122"/>
                </a:rPr>
                <a:t> 1976</a:t>
              </a:r>
              <a:r>
                <a:rPr lang="zh-CN" altLang="en-US" sz="3200" b="1" dirty="0">
                  <a:solidFill>
                    <a:schemeClr val="tx2"/>
                  </a:solidFill>
                  <a:latin typeface="楷体_GB2312" pitchFamily="49" charset="-122"/>
                  <a:ea typeface="楷体_GB2312" pitchFamily="49" charset="-122"/>
                </a:rPr>
                <a:t>）</a:t>
              </a:r>
            </a:p>
          </p:txBody>
        </p:sp>
      </p:grpSp>
      <p:sp>
        <p:nvSpPr>
          <p:cNvPr id="39941" name="Text Box 5"/>
          <p:cNvSpPr txBox="1"/>
          <p:nvPr/>
        </p:nvSpPr>
        <p:spPr>
          <a:xfrm>
            <a:off x="398145" y="2667000"/>
            <a:ext cx="8142288" cy="1173163"/>
          </a:xfrm>
          <a:prstGeom prst="rect">
            <a:avLst/>
          </a:prstGeom>
          <a:noFill/>
          <a:ln w="9525">
            <a:noFill/>
            <a:miter/>
          </a:ln>
        </p:spPr>
        <p:txBody>
          <a:bodyPr>
            <a:spAutoFit/>
          </a:bodyPr>
          <a:lstStyle/>
          <a:p>
            <a:pPr marR="0" defTabSz="914400" eaLnBrk="0" hangingPunct="0">
              <a:lnSpc>
                <a:spcPct val="130000"/>
              </a:lnSpc>
              <a:spcBef>
                <a:spcPct val="20000"/>
              </a:spcBef>
              <a:buClrTx/>
              <a:buSzTx/>
              <a:defRPr/>
            </a:pPr>
            <a:r>
              <a:rPr kumimoji="0" lang="zh-CN" altLang="en-US" sz="5400" b="1" kern="1200" cap="none" spc="0" normalizeH="0" baseline="0" noProof="0" dirty="0">
                <a:effectLst>
                  <a:outerShdw blurRad="38100" dist="38100" dir="2700000" algn="tl">
                    <a:srgbClr val="C0C0C0"/>
                  </a:outerShdw>
                </a:effectLst>
                <a:latin typeface="Times New Roman" panose="02020603050405020304" pitchFamily="18" charset="0"/>
                <a:ea typeface="隶书" panose="02010509060101010101" pitchFamily="49" charset="-122"/>
                <a:cs typeface="+mn-cs"/>
              </a:rPr>
              <a:t>一是提出了国防战略方针</a:t>
            </a:r>
          </a:p>
        </p:txBody>
      </p:sp>
      <p:sp>
        <p:nvSpPr>
          <p:cNvPr id="60421" name="TextBox 5"/>
          <p:cNvSpPr txBox="1"/>
          <p:nvPr/>
        </p:nvSpPr>
        <p:spPr>
          <a:xfrm>
            <a:off x="603250" y="1704019"/>
            <a:ext cx="8077200" cy="584775"/>
          </a:xfrm>
          <a:prstGeom prst="rect">
            <a:avLst/>
          </a:prstGeom>
          <a:noFill/>
          <a:ln w="9525">
            <a:noFill/>
          </a:ln>
        </p:spPr>
        <p:txBody>
          <a:bodyPr anchor="t" anchorCtr="0">
            <a:spAutoFit/>
          </a:bodyPr>
          <a:lstStyle/>
          <a:p>
            <a:r>
              <a:rPr lang="en-US" altLang="zh-CN" sz="3200" b="1" dirty="0">
                <a:solidFill>
                  <a:srgbClr val="FF0000"/>
                </a:solidFill>
                <a:latin typeface="Arial" panose="020B0604020202020204" pitchFamily="34" charset="0"/>
                <a:ea typeface="宋体" panose="02010600030101010101" pitchFamily="2" charset="-122"/>
              </a:rPr>
              <a:t>(1975</a:t>
            </a:r>
            <a:r>
              <a:rPr lang="zh-CN" altLang="en-US" sz="3200" b="1" dirty="0">
                <a:solidFill>
                  <a:srgbClr val="FF0000"/>
                </a:solidFill>
                <a:latin typeface="Arial" panose="020B0604020202020204" pitchFamily="34" charset="0"/>
                <a:ea typeface="宋体" panose="02010600030101010101" pitchFamily="2" charset="-122"/>
              </a:rPr>
              <a:t>年是我军解放台湾绝好的战略机遇期</a:t>
            </a:r>
            <a:r>
              <a:rPr lang="en-US" altLang="zh-CN" sz="3200" b="1" dirty="0">
                <a:solidFill>
                  <a:srgbClr val="FF0000"/>
                </a:solidFill>
                <a:latin typeface="Arial" panose="020B0604020202020204" pitchFamily="34" charset="0"/>
                <a:ea typeface="宋体" panose="02010600030101010101" pitchFamily="2" charset="-122"/>
              </a:rPr>
              <a:t>)</a:t>
            </a:r>
            <a:endParaRPr lang="zh-CN" altLang="en-US" sz="3200" b="1" dirty="0">
              <a:solidFill>
                <a:srgbClr val="FF0000"/>
              </a:solidFill>
              <a:latin typeface="Arial" panose="020B0604020202020204" pitchFamily="34"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grpId="0" nodeType="afterEffect">
                                  <p:stCondLst>
                                    <p:cond delay="0"/>
                                  </p:stCondLst>
                                  <p:childTnLst>
                                    <p:set>
                                      <p:cBhvr>
                                        <p:cTn id="6" dur="indefinite" fill="hold">
                                          <p:stCondLst>
                                            <p:cond delay="0"/>
                                          </p:stCondLst>
                                        </p:cTn>
                                        <p:tgtEl>
                                          <p:spTgt spid="39941"/>
                                        </p:tgtEl>
                                        <p:attrNameLst>
                                          <p:attrName>style.visibility</p:attrName>
                                        </p:attrNameLst>
                                      </p:cBhvr>
                                      <p:to>
                                        <p:strVal val="visible"/>
                                      </p:to>
                                    </p:set>
                                    <p:animEffect transition="in" filter="strips(downRight)">
                                      <p:cBhvr>
                                        <p:cTn id="7" dur="500"/>
                                        <p:tgtEl>
                                          <p:spTgt spid="399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41"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985" name="Group 2"/>
          <p:cNvGrpSpPr/>
          <p:nvPr/>
        </p:nvGrpSpPr>
        <p:grpSpPr>
          <a:xfrm>
            <a:off x="0" y="0"/>
            <a:ext cx="9144000" cy="6858000"/>
            <a:chOff x="0" y="0"/>
            <a:chExt cx="5472" cy="4128"/>
          </a:xfrm>
        </p:grpSpPr>
        <p:pic>
          <p:nvPicPr>
            <p:cNvPr id="41986" name="Picture 3" descr="china"/>
            <p:cNvPicPr>
              <a:picLocks noChangeAspect="1"/>
            </p:cNvPicPr>
            <p:nvPr/>
          </p:nvPicPr>
          <p:blipFill>
            <a:blip r:embed="rId2">
              <a:lum bright="23999"/>
            </a:blip>
            <a:srcRect r="3970" b="4445"/>
            <a:stretch>
              <a:fillRect/>
            </a:stretch>
          </p:blipFill>
          <p:spPr>
            <a:xfrm>
              <a:off x="0" y="0"/>
              <a:ext cx="5472" cy="4128"/>
            </a:xfrm>
            <a:prstGeom prst="rect">
              <a:avLst/>
            </a:prstGeom>
            <a:noFill/>
            <a:ln w="57150" cap="flat" cmpd="sng">
              <a:solidFill>
                <a:schemeClr val="accent1"/>
              </a:solidFill>
              <a:prstDash val="solid"/>
              <a:miter/>
              <a:headEnd type="none" w="med" len="med"/>
              <a:tailEnd type="none" w="med" len="med"/>
            </a:ln>
          </p:spPr>
        </p:pic>
        <p:sp>
          <p:nvSpPr>
            <p:cNvPr id="40964" name="Rectangle 4"/>
            <p:cNvSpPr/>
            <p:nvPr/>
          </p:nvSpPr>
          <p:spPr>
            <a:xfrm>
              <a:off x="0" y="0"/>
              <a:ext cx="672" cy="4128"/>
            </a:xfrm>
            <a:prstGeom prst="rect">
              <a:avLst/>
            </a:prstGeom>
            <a:solidFill>
              <a:schemeClr val="accent2"/>
            </a:solidFill>
            <a:ln w="19050" cap="flat" cmpd="sng">
              <a:solidFill>
                <a:schemeClr val="accent1"/>
              </a:solidFill>
              <a:prstDash val="solid"/>
              <a:miter/>
              <a:headEnd type="none" w="med" len="med"/>
              <a:tailEnd type="none" w="med" len="med"/>
            </a:ln>
          </p:spPr>
          <p:txBody>
            <a:bodyPr wrap="none" anchor="ctr"/>
            <a:lstStyle/>
            <a:p>
              <a:pPr marL="0" marR="0" lvl="0" indent="0" algn="l" defTabSz="914400" rtl="0" eaLnBrk="0" fontAlgn="base" latinLnBrk="0" hangingPunct="0">
                <a:lnSpc>
                  <a:spcPct val="75000"/>
                </a:lnSpc>
                <a:spcBef>
                  <a:spcPct val="20000"/>
                </a:spcBef>
                <a:spcAft>
                  <a:spcPct val="0"/>
                </a:spcAft>
                <a:buClrTx/>
                <a:buSzTx/>
                <a:buFont typeface="Arial" panose="020B0604020202020204" pitchFamily="34" charset="0"/>
                <a:buNone/>
                <a:defRPr/>
              </a:pPr>
              <a:r>
                <a:rPr kumimoji="0" lang="zh-CN" altLang="en-US" sz="3600" b="1" i="0" u="none" strike="noStrike" kern="1200" cap="none" spc="0" normalizeH="0" baseline="0" noProof="0">
                  <a:ln>
                    <a:noFill/>
                  </a:ln>
                  <a:solidFill>
                    <a:schemeClr val="bg2"/>
                  </a:solidFill>
                  <a:effectLst>
                    <a:outerShdw blurRad="38100" dist="38100" dir="2700000" algn="tl">
                      <a:srgbClr val="000000"/>
                    </a:outerShdw>
                  </a:effectLst>
                  <a:uLnTx/>
                  <a:uFillTx/>
                  <a:latin typeface="Times New Roman" panose="02020603050405020304" pitchFamily="18" charset="0"/>
                  <a:ea typeface="黑体" panose="02010609060101010101" pitchFamily="49" charset="-122"/>
                  <a:cs typeface="+mn-cs"/>
                </a:rPr>
                <a:t>六</a:t>
              </a:r>
            </a:p>
            <a:p>
              <a:pPr marL="0" marR="0" lvl="0" indent="0" algn="l" defTabSz="914400" rtl="0" eaLnBrk="0" fontAlgn="base" latinLnBrk="0" hangingPunct="0">
                <a:lnSpc>
                  <a:spcPct val="75000"/>
                </a:lnSpc>
                <a:spcBef>
                  <a:spcPct val="20000"/>
                </a:spcBef>
                <a:spcAft>
                  <a:spcPct val="0"/>
                </a:spcAft>
                <a:buClrTx/>
                <a:buSzTx/>
                <a:buFont typeface="Arial" panose="020B0604020202020204" pitchFamily="34" charset="0"/>
                <a:buNone/>
                <a:defRPr/>
              </a:pPr>
              <a:r>
                <a:rPr kumimoji="0" lang="zh-CN" altLang="en-US" sz="3600" b="1" i="0" u="none" strike="noStrike" kern="1200" cap="none" spc="0" normalizeH="0" baseline="0" noProof="0">
                  <a:ln>
                    <a:noFill/>
                  </a:ln>
                  <a:solidFill>
                    <a:schemeClr val="bg2"/>
                  </a:solidFill>
                  <a:effectLst>
                    <a:outerShdw blurRad="38100" dist="38100" dir="2700000" algn="tl">
                      <a:srgbClr val="000000"/>
                    </a:outerShdw>
                  </a:effectLst>
                  <a:uLnTx/>
                  <a:uFillTx/>
                  <a:latin typeface="Times New Roman" panose="02020603050405020304" pitchFamily="18" charset="0"/>
                  <a:ea typeface="黑体" panose="02010609060101010101" pitchFamily="49" charset="-122"/>
                  <a:cs typeface="+mn-cs"/>
                </a:rPr>
                <a:t>七</a:t>
              </a:r>
            </a:p>
            <a:p>
              <a:pPr marL="0" marR="0" lvl="0" indent="0" algn="l" defTabSz="914400" rtl="0" eaLnBrk="0" fontAlgn="base" latinLnBrk="0" hangingPunct="0">
                <a:lnSpc>
                  <a:spcPct val="75000"/>
                </a:lnSpc>
                <a:spcBef>
                  <a:spcPct val="20000"/>
                </a:spcBef>
                <a:spcAft>
                  <a:spcPct val="0"/>
                </a:spcAft>
                <a:buClrTx/>
                <a:buSzTx/>
                <a:buFont typeface="Arial" panose="020B0604020202020204" pitchFamily="34" charset="0"/>
                <a:buNone/>
                <a:defRPr/>
              </a:pPr>
              <a:r>
                <a:rPr kumimoji="0" lang="zh-CN" altLang="en-US" sz="3600" b="1" i="0" u="none" strike="noStrike" kern="1200" cap="none" spc="0" normalizeH="0" baseline="0" noProof="0">
                  <a:ln>
                    <a:noFill/>
                  </a:ln>
                  <a:solidFill>
                    <a:schemeClr val="bg2"/>
                  </a:solidFill>
                  <a:effectLst>
                    <a:outerShdw blurRad="38100" dist="38100" dir="2700000" algn="tl">
                      <a:srgbClr val="000000"/>
                    </a:outerShdw>
                  </a:effectLst>
                  <a:uLnTx/>
                  <a:uFillTx/>
                  <a:latin typeface="Times New Roman" panose="02020603050405020304" pitchFamily="18" charset="0"/>
                  <a:ea typeface="黑体" panose="02010609060101010101" pitchFamily="49" charset="-122"/>
                  <a:cs typeface="+mn-cs"/>
                </a:rPr>
                <a:t>十</a:t>
              </a:r>
            </a:p>
            <a:p>
              <a:pPr marL="0" marR="0" lvl="0" indent="0" algn="l" defTabSz="914400" rtl="0" eaLnBrk="0" fontAlgn="base" latinLnBrk="0" hangingPunct="0">
                <a:lnSpc>
                  <a:spcPct val="75000"/>
                </a:lnSpc>
                <a:spcBef>
                  <a:spcPct val="20000"/>
                </a:spcBef>
                <a:spcAft>
                  <a:spcPct val="0"/>
                </a:spcAft>
                <a:buClrTx/>
                <a:buSzTx/>
                <a:buFont typeface="Arial" panose="020B0604020202020204" pitchFamily="34" charset="0"/>
                <a:buNone/>
                <a:defRPr/>
              </a:pPr>
              <a:r>
                <a:rPr kumimoji="0" lang="zh-CN" altLang="en-US" sz="3600" b="1" i="0" u="none" strike="noStrike" kern="1200" cap="none" spc="0" normalizeH="0" baseline="0" noProof="0">
                  <a:ln>
                    <a:noFill/>
                  </a:ln>
                  <a:solidFill>
                    <a:schemeClr val="bg2"/>
                  </a:solidFill>
                  <a:effectLst>
                    <a:outerShdw blurRad="38100" dist="38100" dir="2700000" algn="tl">
                      <a:srgbClr val="000000"/>
                    </a:outerShdw>
                  </a:effectLst>
                  <a:uLnTx/>
                  <a:uFillTx/>
                  <a:latin typeface="Times New Roman" panose="02020603050405020304" pitchFamily="18" charset="0"/>
                  <a:ea typeface="黑体" panose="02010609060101010101" pitchFamily="49" charset="-122"/>
                  <a:cs typeface="+mn-cs"/>
                </a:rPr>
                <a:t>年</a:t>
              </a:r>
            </a:p>
            <a:p>
              <a:pPr marL="0" marR="0" lvl="0" indent="0" algn="l" defTabSz="914400" rtl="0" eaLnBrk="0" fontAlgn="base" latinLnBrk="0" hangingPunct="0">
                <a:lnSpc>
                  <a:spcPct val="75000"/>
                </a:lnSpc>
                <a:spcBef>
                  <a:spcPct val="20000"/>
                </a:spcBef>
                <a:spcAft>
                  <a:spcPct val="0"/>
                </a:spcAft>
                <a:buClrTx/>
                <a:buSzTx/>
                <a:buFont typeface="Arial" panose="020B0604020202020204" pitchFamily="34" charset="0"/>
                <a:buNone/>
                <a:defRPr/>
              </a:pPr>
              <a:r>
                <a:rPr kumimoji="0" lang="zh-CN" altLang="en-US" sz="3600" b="1" i="0" u="none" strike="noStrike" kern="1200" cap="none" spc="0" normalizeH="0" baseline="0" noProof="0">
                  <a:ln>
                    <a:noFill/>
                  </a:ln>
                  <a:solidFill>
                    <a:schemeClr val="bg2"/>
                  </a:solidFill>
                  <a:effectLst>
                    <a:outerShdw blurRad="38100" dist="38100" dir="2700000" algn="tl">
                      <a:srgbClr val="000000"/>
                    </a:outerShdw>
                  </a:effectLst>
                  <a:uLnTx/>
                  <a:uFillTx/>
                  <a:latin typeface="Times New Roman" panose="02020603050405020304" pitchFamily="18" charset="0"/>
                  <a:ea typeface="黑体" panose="02010609060101010101" pitchFamily="49" charset="-122"/>
                  <a:cs typeface="+mn-cs"/>
                </a:rPr>
                <a:t>代</a:t>
              </a:r>
            </a:p>
            <a:p>
              <a:pPr marL="0" marR="0" lvl="0" indent="0" algn="l" defTabSz="914400" rtl="0" eaLnBrk="0" fontAlgn="base" latinLnBrk="0" hangingPunct="0">
                <a:lnSpc>
                  <a:spcPct val="75000"/>
                </a:lnSpc>
                <a:spcBef>
                  <a:spcPct val="20000"/>
                </a:spcBef>
                <a:spcAft>
                  <a:spcPct val="0"/>
                </a:spcAft>
                <a:buClrTx/>
                <a:buSzTx/>
                <a:buFont typeface="Arial" panose="020B0604020202020204" pitchFamily="34" charset="0"/>
                <a:buNone/>
                <a:defRPr/>
              </a:pPr>
              <a:r>
                <a:rPr kumimoji="0" lang="zh-CN" altLang="en-US" sz="3600" b="1" i="0" u="none" strike="noStrike" kern="1200" cap="none" spc="0" normalizeH="0" baseline="0" noProof="0">
                  <a:ln>
                    <a:noFill/>
                  </a:ln>
                  <a:solidFill>
                    <a:schemeClr val="bg2"/>
                  </a:solidFill>
                  <a:effectLst>
                    <a:outerShdw blurRad="38100" dist="38100" dir="2700000" algn="tl">
                      <a:srgbClr val="000000"/>
                    </a:outerShdw>
                  </a:effectLst>
                  <a:uLnTx/>
                  <a:uFillTx/>
                  <a:latin typeface="Times New Roman" panose="02020603050405020304" pitchFamily="18" charset="0"/>
                  <a:ea typeface="黑体" panose="02010609060101010101" pitchFamily="49" charset="-122"/>
                  <a:cs typeface="+mn-cs"/>
                </a:rPr>
                <a:t>我</a:t>
              </a:r>
            </a:p>
            <a:p>
              <a:pPr marL="0" marR="0" lvl="0" indent="0" algn="l" defTabSz="914400" rtl="0" eaLnBrk="0" fontAlgn="base" latinLnBrk="0" hangingPunct="0">
                <a:lnSpc>
                  <a:spcPct val="75000"/>
                </a:lnSpc>
                <a:spcBef>
                  <a:spcPct val="20000"/>
                </a:spcBef>
                <a:spcAft>
                  <a:spcPct val="0"/>
                </a:spcAft>
                <a:buClrTx/>
                <a:buSzTx/>
                <a:buFont typeface="Arial" panose="020B0604020202020204" pitchFamily="34" charset="0"/>
                <a:buNone/>
                <a:defRPr/>
              </a:pPr>
              <a:r>
                <a:rPr kumimoji="0" lang="zh-CN" altLang="en-US" sz="3600" b="1" i="0" u="none" strike="noStrike" kern="1200" cap="none" spc="0" normalizeH="0" baseline="0" noProof="0">
                  <a:ln>
                    <a:noFill/>
                  </a:ln>
                  <a:solidFill>
                    <a:schemeClr val="bg2"/>
                  </a:solidFill>
                  <a:effectLst>
                    <a:outerShdw blurRad="38100" dist="38100" dir="2700000" algn="tl">
                      <a:srgbClr val="000000"/>
                    </a:outerShdw>
                  </a:effectLst>
                  <a:uLnTx/>
                  <a:uFillTx/>
                  <a:latin typeface="Times New Roman" panose="02020603050405020304" pitchFamily="18" charset="0"/>
                  <a:ea typeface="黑体" panose="02010609060101010101" pitchFamily="49" charset="-122"/>
                  <a:cs typeface="+mn-cs"/>
                </a:rPr>
                <a:t>国</a:t>
              </a:r>
            </a:p>
            <a:p>
              <a:pPr marL="0" marR="0" lvl="0" indent="0" algn="l" defTabSz="914400" rtl="0" eaLnBrk="0" fontAlgn="base" latinLnBrk="0" hangingPunct="0">
                <a:lnSpc>
                  <a:spcPct val="75000"/>
                </a:lnSpc>
                <a:spcBef>
                  <a:spcPct val="20000"/>
                </a:spcBef>
                <a:spcAft>
                  <a:spcPct val="0"/>
                </a:spcAft>
                <a:buClrTx/>
                <a:buSzTx/>
                <a:buFont typeface="Arial" panose="020B0604020202020204" pitchFamily="34" charset="0"/>
                <a:buNone/>
                <a:defRPr/>
              </a:pPr>
              <a:r>
                <a:rPr kumimoji="0" lang="zh-CN" altLang="en-US" sz="3600" b="1" i="0" u="none" strike="noStrike" kern="1200" cap="none" spc="0" normalizeH="0" baseline="0" noProof="0">
                  <a:ln>
                    <a:noFill/>
                  </a:ln>
                  <a:solidFill>
                    <a:schemeClr val="bg2"/>
                  </a:solidFill>
                  <a:effectLst>
                    <a:outerShdw blurRad="38100" dist="38100" dir="2700000" algn="tl">
                      <a:srgbClr val="000000"/>
                    </a:outerShdw>
                  </a:effectLst>
                  <a:uLnTx/>
                  <a:uFillTx/>
                  <a:latin typeface="Times New Roman" panose="02020603050405020304" pitchFamily="18" charset="0"/>
                  <a:ea typeface="黑体" panose="02010609060101010101" pitchFamily="49" charset="-122"/>
                  <a:cs typeface="+mn-cs"/>
                </a:rPr>
                <a:t>周</a:t>
              </a:r>
            </a:p>
            <a:p>
              <a:pPr marL="0" marR="0" lvl="0" indent="0" algn="l" defTabSz="914400" rtl="0" eaLnBrk="0" fontAlgn="base" latinLnBrk="0" hangingPunct="0">
                <a:lnSpc>
                  <a:spcPct val="75000"/>
                </a:lnSpc>
                <a:spcBef>
                  <a:spcPct val="20000"/>
                </a:spcBef>
                <a:spcAft>
                  <a:spcPct val="0"/>
                </a:spcAft>
                <a:buClrTx/>
                <a:buSzTx/>
                <a:buFont typeface="Arial" panose="020B0604020202020204" pitchFamily="34" charset="0"/>
                <a:buNone/>
                <a:defRPr/>
              </a:pPr>
              <a:r>
                <a:rPr kumimoji="0" lang="zh-CN" altLang="en-US" sz="3600" b="1" i="0" u="none" strike="noStrike" kern="1200" cap="none" spc="0" normalizeH="0" baseline="0" noProof="0">
                  <a:ln>
                    <a:noFill/>
                  </a:ln>
                  <a:solidFill>
                    <a:schemeClr val="bg2"/>
                  </a:solidFill>
                  <a:effectLst>
                    <a:outerShdw blurRad="38100" dist="38100" dir="2700000" algn="tl">
                      <a:srgbClr val="000000"/>
                    </a:outerShdw>
                  </a:effectLst>
                  <a:uLnTx/>
                  <a:uFillTx/>
                  <a:latin typeface="Times New Roman" panose="02020603050405020304" pitchFamily="18" charset="0"/>
                  <a:ea typeface="黑体" panose="02010609060101010101" pitchFamily="49" charset="-122"/>
                  <a:cs typeface="+mn-cs"/>
                </a:rPr>
                <a:t>边</a:t>
              </a:r>
            </a:p>
            <a:p>
              <a:pPr marL="0" marR="0" lvl="0" indent="0" algn="l" defTabSz="914400" rtl="0" eaLnBrk="0" fontAlgn="base" latinLnBrk="0" hangingPunct="0">
                <a:lnSpc>
                  <a:spcPct val="75000"/>
                </a:lnSpc>
                <a:spcBef>
                  <a:spcPct val="20000"/>
                </a:spcBef>
                <a:spcAft>
                  <a:spcPct val="0"/>
                </a:spcAft>
                <a:buClrTx/>
                <a:buSzTx/>
                <a:buFont typeface="Arial" panose="020B0604020202020204" pitchFamily="34" charset="0"/>
                <a:buNone/>
                <a:defRPr/>
              </a:pPr>
              <a:r>
                <a:rPr kumimoji="0" lang="zh-CN" altLang="en-US" sz="3600" b="1" i="0" u="none" strike="noStrike" kern="1200" cap="none" spc="0" normalizeH="0" baseline="0" noProof="0">
                  <a:ln>
                    <a:noFill/>
                  </a:ln>
                  <a:solidFill>
                    <a:schemeClr val="bg2"/>
                  </a:solidFill>
                  <a:effectLst>
                    <a:outerShdw blurRad="38100" dist="38100" dir="2700000" algn="tl">
                      <a:srgbClr val="000000"/>
                    </a:outerShdw>
                  </a:effectLst>
                  <a:uLnTx/>
                  <a:uFillTx/>
                  <a:latin typeface="Times New Roman" panose="02020603050405020304" pitchFamily="18" charset="0"/>
                  <a:ea typeface="黑体" panose="02010609060101010101" pitchFamily="49" charset="-122"/>
                  <a:cs typeface="+mn-cs"/>
                </a:rPr>
                <a:t>环</a:t>
              </a:r>
            </a:p>
            <a:p>
              <a:pPr marL="0" marR="0" lvl="0" indent="0" algn="l" defTabSz="914400" rtl="0" eaLnBrk="0" fontAlgn="base" latinLnBrk="0" hangingPunct="0">
                <a:lnSpc>
                  <a:spcPct val="75000"/>
                </a:lnSpc>
                <a:spcBef>
                  <a:spcPct val="20000"/>
                </a:spcBef>
                <a:spcAft>
                  <a:spcPct val="0"/>
                </a:spcAft>
                <a:buClrTx/>
                <a:buSzTx/>
                <a:buFont typeface="Arial" panose="020B0604020202020204" pitchFamily="34" charset="0"/>
                <a:buNone/>
                <a:defRPr/>
              </a:pPr>
              <a:r>
                <a:rPr kumimoji="0" lang="zh-CN" altLang="en-US" sz="3600" b="1" i="0" u="none" strike="noStrike" kern="1200" cap="none" spc="0" normalizeH="0" baseline="0" noProof="0">
                  <a:ln>
                    <a:noFill/>
                  </a:ln>
                  <a:solidFill>
                    <a:schemeClr val="bg2"/>
                  </a:solidFill>
                  <a:effectLst>
                    <a:outerShdw blurRad="38100" dist="38100" dir="2700000" algn="tl">
                      <a:srgbClr val="000000"/>
                    </a:outerShdw>
                  </a:effectLst>
                  <a:uLnTx/>
                  <a:uFillTx/>
                  <a:latin typeface="Times New Roman" panose="02020603050405020304" pitchFamily="18" charset="0"/>
                  <a:ea typeface="黑体" panose="02010609060101010101" pitchFamily="49" charset="-122"/>
                  <a:cs typeface="+mn-cs"/>
                </a:rPr>
                <a:t>境</a:t>
              </a:r>
            </a:p>
            <a:p>
              <a:pPr marL="0" marR="0" lvl="0" indent="0" algn="l" defTabSz="914400" rtl="0" eaLnBrk="0" fontAlgn="base" latinLnBrk="0" hangingPunct="0">
                <a:lnSpc>
                  <a:spcPct val="75000"/>
                </a:lnSpc>
                <a:spcBef>
                  <a:spcPct val="20000"/>
                </a:spcBef>
                <a:spcAft>
                  <a:spcPct val="0"/>
                </a:spcAft>
                <a:buClrTx/>
                <a:buSzTx/>
                <a:buFont typeface="Arial" panose="020B0604020202020204" pitchFamily="34" charset="0"/>
                <a:buNone/>
                <a:defRPr/>
              </a:pPr>
              <a:r>
                <a:rPr kumimoji="0" lang="zh-CN" altLang="en-US" sz="3600" b="1" i="0" u="none" strike="noStrike" kern="1200" cap="none" spc="0" normalizeH="0" baseline="0" noProof="0">
                  <a:ln>
                    <a:noFill/>
                  </a:ln>
                  <a:solidFill>
                    <a:schemeClr val="bg2"/>
                  </a:solidFill>
                  <a:effectLst>
                    <a:outerShdw blurRad="38100" dist="38100" dir="2700000" algn="tl">
                      <a:srgbClr val="000000"/>
                    </a:outerShdw>
                  </a:effectLst>
                  <a:uLnTx/>
                  <a:uFillTx/>
                  <a:latin typeface="Times New Roman" panose="02020603050405020304" pitchFamily="18" charset="0"/>
                  <a:ea typeface="黑体" panose="02010609060101010101" pitchFamily="49" charset="-122"/>
                  <a:cs typeface="+mn-cs"/>
                </a:rPr>
                <a:t>图</a:t>
              </a:r>
            </a:p>
          </p:txBody>
        </p:sp>
      </p:grpSp>
      <p:grpSp>
        <p:nvGrpSpPr>
          <p:cNvPr id="3" name="Group 5"/>
          <p:cNvGrpSpPr/>
          <p:nvPr/>
        </p:nvGrpSpPr>
        <p:grpSpPr>
          <a:xfrm>
            <a:off x="1346200" y="1143000"/>
            <a:ext cx="5130800" cy="1981200"/>
            <a:chOff x="0" y="0"/>
            <a:chExt cx="3232" cy="1248"/>
          </a:xfrm>
        </p:grpSpPr>
        <p:sp>
          <p:nvSpPr>
            <p:cNvPr id="41989" name="Freeform 6"/>
            <p:cNvSpPr/>
            <p:nvPr/>
          </p:nvSpPr>
          <p:spPr>
            <a:xfrm rot="-4203127">
              <a:off x="152" y="13"/>
              <a:ext cx="467" cy="830"/>
            </a:xfrm>
            <a:custGeom>
              <a:avLst/>
              <a:gdLst/>
              <a:ahLst/>
              <a:cxnLst>
                <a:cxn ang="0">
                  <a:pos x="240" y="0"/>
                </a:cxn>
                <a:cxn ang="0">
                  <a:pos x="96" y="384"/>
                </a:cxn>
                <a:cxn ang="0">
                  <a:pos x="0" y="288"/>
                </a:cxn>
                <a:cxn ang="0">
                  <a:pos x="48" y="528"/>
                </a:cxn>
                <a:cxn ang="0">
                  <a:pos x="240" y="480"/>
                </a:cxn>
                <a:cxn ang="0">
                  <a:pos x="192" y="432"/>
                </a:cxn>
                <a:cxn ang="0">
                  <a:pos x="432" y="192"/>
                </a:cxn>
                <a:cxn ang="0">
                  <a:pos x="240" y="0"/>
                </a:cxn>
              </a:cxnLst>
              <a:rect l="0" t="0" r="0" b="0"/>
              <a:pathLst>
                <a:path w="432" h="528">
                  <a:moveTo>
                    <a:pt x="240" y="0"/>
                  </a:moveTo>
                  <a:lnTo>
                    <a:pt x="96" y="384"/>
                  </a:lnTo>
                  <a:lnTo>
                    <a:pt x="0" y="288"/>
                  </a:lnTo>
                  <a:lnTo>
                    <a:pt x="48" y="528"/>
                  </a:lnTo>
                  <a:lnTo>
                    <a:pt x="240" y="480"/>
                  </a:lnTo>
                  <a:lnTo>
                    <a:pt x="192" y="432"/>
                  </a:lnTo>
                  <a:lnTo>
                    <a:pt x="432" y="192"/>
                  </a:lnTo>
                  <a:lnTo>
                    <a:pt x="240" y="0"/>
                  </a:lnTo>
                  <a:close/>
                </a:path>
              </a:pathLst>
            </a:custGeom>
            <a:solidFill>
              <a:srgbClr val="0066FF"/>
            </a:solidFill>
            <a:ln w="9525" cap="flat" cmpd="sng">
              <a:solidFill>
                <a:srgbClr val="0066FF"/>
              </a:solidFill>
              <a:prstDash val="solid"/>
              <a:miter/>
              <a:headEnd type="none" w="med" len="med"/>
              <a:tailEnd type="none" w="med" len="med"/>
            </a:ln>
          </p:spPr>
          <p:txBody>
            <a:bodyPr/>
            <a:lstStyle/>
            <a:p>
              <a:endParaRPr lang="zh-CN" altLang="en-US"/>
            </a:p>
          </p:txBody>
        </p:sp>
        <p:sp>
          <p:nvSpPr>
            <p:cNvPr id="41990" name="Freeform 7"/>
            <p:cNvSpPr/>
            <p:nvPr/>
          </p:nvSpPr>
          <p:spPr>
            <a:xfrm rot="-1275207">
              <a:off x="2848" y="0"/>
              <a:ext cx="384" cy="816"/>
            </a:xfrm>
            <a:custGeom>
              <a:avLst/>
              <a:gdLst/>
              <a:ahLst/>
              <a:cxnLst>
                <a:cxn ang="0">
                  <a:pos x="48" y="0"/>
                </a:cxn>
                <a:cxn ang="0">
                  <a:pos x="96" y="624"/>
                </a:cxn>
                <a:cxn ang="0">
                  <a:pos x="0" y="576"/>
                </a:cxn>
                <a:cxn ang="0">
                  <a:pos x="192" y="816"/>
                </a:cxn>
                <a:cxn ang="0">
                  <a:pos x="336" y="528"/>
                </a:cxn>
                <a:cxn ang="0">
                  <a:pos x="240" y="624"/>
                </a:cxn>
                <a:cxn ang="0">
                  <a:pos x="384" y="0"/>
                </a:cxn>
                <a:cxn ang="0">
                  <a:pos x="48" y="48"/>
                </a:cxn>
              </a:cxnLst>
              <a:rect l="0" t="0" r="0" b="0"/>
              <a:pathLst>
                <a:path w="384" h="816">
                  <a:moveTo>
                    <a:pt x="48" y="0"/>
                  </a:moveTo>
                  <a:lnTo>
                    <a:pt x="96" y="624"/>
                  </a:lnTo>
                  <a:lnTo>
                    <a:pt x="0" y="576"/>
                  </a:lnTo>
                  <a:lnTo>
                    <a:pt x="192" y="816"/>
                  </a:lnTo>
                  <a:lnTo>
                    <a:pt x="336" y="528"/>
                  </a:lnTo>
                  <a:lnTo>
                    <a:pt x="240" y="624"/>
                  </a:lnTo>
                  <a:lnTo>
                    <a:pt x="384" y="0"/>
                  </a:lnTo>
                  <a:lnTo>
                    <a:pt x="48" y="48"/>
                  </a:lnTo>
                </a:path>
              </a:pathLst>
            </a:custGeom>
            <a:solidFill>
              <a:srgbClr val="0066FF"/>
            </a:solidFill>
            <a:ln w="9525" cap="flat" cmpd="sng">
              <a:solidFill>
                <a:srgbClr val="0066FF"/>
              </a:solidFill>
              <a:prstDash val="solid"/>
              <a:miter/>
              <a:headEnd type="none" w="med" len="med"/>
              <a:tailEnd type="none" w="med" len="med"/>
            </a:ln>
          </p:spPr>
          <p:txBody>
            <a:bodyPr/>
            <a:lstStyle/>
            <a:p>
              <a:endParaRPr lang="zh-CN" altLang="en-US"/>
            </a:p>
          </p:txBody>
        </p:sp>
        <p:sp>
          <p:nvSpPr>
            <p:cNvPr id="41991" name="Freeform 8"/>
            <p:cNvSpPr/>
            <p:nvPr/>
          </p:nvSpPr>
          <p:spPr>
            <a:xfrm>
              <a:off x="2272" y="432"/>
              <a:ext cx="480" cy="816"/>
            </a:xfrm>
            <a:custGeom>
              <a:avLst/>
              <a:gdLst/>
              <a:ahLst/>
              <a:cxnLst>
                <a:cxn ang="0">
                  <a:pos x="0" y="51"/>
                </a:cxn>
                <a:cxn ang="0">
                  <a:pos x="438" y="816"/>
                </a:cxn>
                <a:cxn ang="0">
                  <a:pos x="374" y="814"/>
                </a:cxn>
                <a:cxn ang="0">
                  <a:pos x="530" y="908"/>
                </a:cxn>
                <a:cxn ang="0">
                  <a:pos x="530" y="705"/>
                </a:cxn>
                <a:cxn ang="0">
                  <a:pos x="486" y="768"/>
                </a:cxn>
                <a:cxn ang="0">
                  <a:pos x="150" y="0"/>
                </a:cxn>
              </a:cxnLst>
              <a:rect l="0" t="0" r="0" b="0"/>
              <a:pathLst>
                <a:path w="530" h="908">
                  <a:moveTo>
                    <a:pt x="0" y="51"/>
                  </a:moveTo>
                  <a:lnTo>
                    <a:pt x="438" y="816"/>
                  </a:lnTo>
                  <a:lnTo>
                    <a:pt x="374" y="814"/>
                  </a:lnTo>
                  <a:lnTo>
                    <a:pt x="530" y="908"/>
                  </a:lnTo>
                  <a:lnTo>
                    <a:pt x="530" y="705"/>
                  </a:lnTo>
                  <a:lnTo>
                    <a:pt x="486" y="768"/>
                  </a:lnTo>
                  <a:lnTo>
                    <a:pt x="150" y="0"/>
                  </a:lnTo>
                </a:path>
              </a:pathLst>
            </a:custGeom>
            <a:solidFill>
              <a:srgbClr val="0066FF"/>
            </a:solidFill>
            <a:ln w="9525" cap="rnd" cmpd="sng">
              <a:solidFill>
                <a:srgbClr val="0066FF"/>
              </a:solidFill>
              <a:prstDash val="sysDot"/>
              <a:miter/>
              <a:headEnd type="none" w="med" len="med"/>
              <a:tailEnd type="none" w="med" len="med"/>
            </a:ln>
          </p:spPr>
          <p:txBody>
            <a:bodyPr/>
            <a:lstStyle/>
            <a:p>
              <a:endParaRPr lang="zh-CN" altLang="en-US"/>
            </a:p>
          </p:txBody>
        </p:sp>
      </p:grpSp>
      <p:grpSp>
        <p:nvGrpSpPr>
          <p:cNvPr id="4" name="Group 9"/>
          <p:cNvGrpSpPr/>
          <p:nvPr/>
        </p:nvGrpSpPr>
        <p:grpSpPr>
          <a:xfrm>
            <a:off x="1143000" y="0"/>
            <a:ext cx="8001000" cy="2133600"/>
            <a:chOff x="0" y="0"/>
            <a:chExt cx="4656" cy="1160"/>
          </a:xfrm>
        </p:grpSpPr>
        <p:pic>
          <p:nvPicPr>
            <p:cNvPr id="41993" name="Picture 10"/>
            <p:cNvPicPr/>
            <p:nvPr/>
          </p:nvPicPr>
          <p:blipFill>
            <a:blip r:embed="rId3"/>
            <a:srcRect t="11458"/>
            <a:stretch>
              <a:fillRect/>
            </a:stretch>
          </p:blipFill>
          <p:spPr>
            <a:xfrm>
              <a:off x="0" y="0"/>
              <a:ext cx="1440" cy="864"/>
            </a:xfrm>
            <a:prstGeom prst="rect">
              <a:avLst/>
            </a:prstGeom>
            <a:noFill/>
            <a:ln w="19050" cap="flat" cmpd="sng">
              <a:solidFill>
                <a:srgbClr val="0066FF"/>
              </a:solidFill>
              <a:prstDash val="solid"/>
              <a:miter/>
              <a:headEnd type="none" w="med" len="med"/>
              <a:tailEnd type="none" w="med" len="med"/>
            </a:ln>
          </p:spPr>
        </p:pic>
        <p:pic>
          <p:nvPicPr>
            <p:cNvPr id="41994" name="Picture 11"/>
            <p:cNvPicPr/>
            <p:nvPr/>
          </p:nvPicPr>
          <p:blipFill>
            <a:blip r:embed="rId4"/>
            <a:srcRect l="3252" t="5376" r="2438" b="3226"/>
            <a:stretch>
              <a:fillRect/>
            </a:stretch>
          </p:blipFill>
          <p:spPr>
            <a:xfrm>
              <a:off x="3072" y="0"/>
              <a:ext cx="1584" cy="1160"/>
            </a:xfrm>
            <a:prstGeom prst="rect">
              <a:avLst/>
            </a:prstGeom>
            <a:noFill/>
            <a:ln w="19050" cap="flat" cmpd="sng">
              <a:solidFill>
                <a:srgbClr val="0066FF"/>
              </a:solidFill>
              <a:prstDash val="solid"/>
              <a:miter/>
              <a:headEnd type="none" w="med" len="med"/>
              <a:tailEnd type="none" w="med" len="med"/>
            </a:ln>
          </p:spPr>
        </p:pic>
      </p:grpSp>
      <p:grpSp>
        <p:nvGrpSpPr>
          <p:cNvPr id="5" name="Group 12"/>
          <p:cNvGrpSpPr/>
          <p:nvPr/>
        </p:nvGrpSpPr>
        <p:grpSpPr>
          <a:xfrm>
            <a:off x="5638800" y="3124200"/>
            <a:ext cx="3581400" cy="3200400"/>
            <a:chOff x="0" y="0"/>
            <a:chExt cx="2256" cy="1584"/>
          </a:xfrm>
        </p:grpSpPr>
        <p:pic>
          <p:nvPicPr>
            <p:cNvPr id="41996" name="Picture 13" descr="美航母"/>
            <p:cNvPicPr>
              <a:picLocks noChangeAspect="1"/>
            </p:cNvPicPr>
            <p:nvPr/>
          </p:nvPicPr>
          <p:blipFill>
            <a:blip r:embed="rId5"/>
            <a:stretch>
              <a:fillRect/>
            </a:stretch>
          </p:blipFill>
          <p:spPr>
            <a:xfrm>
              <a:off x="672" y="0"/>
              <a:ext cx="1584" cy="1152"/>
            </a:xfrm>
            <a:prstGeom prst="rect">
              <a:avLst/>
            </a:prstGeom>
            <a:noFill/>
            <a:ln w="19050" cap="flat" cmpd="sng">
              <a:solidFill>
                <a:srgbClr val="0066FF"/>
              </a:solidFill>
              <a:prstDash val="solid"/>
              <a:miter/>
              <a:headEnd type="none" w="med" len="med"/>
              <a:tailEnd type="none" w="med" len="med"/>
            </a:ln>
          </p:spPr>
        </p:pic>
        <p:sp>
          <p:nvSpPr>
            <p:cNvPr id="41997" name="Line 14"/>
            <p:cNvSpPr/>
            <p:nvPr/>
          </p:nvSpPr>
          <p:spPr>
            <a:xfrm flipH="1">
              <a:off x="0" y="816"/>
              <a:ext cx="576" cy="768"/>
            </a:xfrm>
            <a:prstGeom prst="line">
              <a:avLst/>
            </a:prstGeom>
            <a:ln w="76200" cap="flat" cmpd="sng">
              <a:solidFill>
                <a:srgbClr val="0066FF"/>
              </a:solidFill>
              <a:prstDash val="solid"/>
              <a:round/>
              <a:headEnd type="triangle" w="med" len="med"/>
              <a:tailEnd type="triangle" w="med" len="med"/>
            </a:ln>
          </p:spPr>
        </p:sp>
      </p:grpSp>
      <p:grpSp>
        <p:nvGrpSpPr>
          <p:cNvPr id="6" name="Group 15"/>
          <p:cNvGrpSpPr/>
          <p:nvPr/>
        </p:nvGrpSpPr>
        <p:grpSpPr>
          <a:xfrm>
            <a:off x="1295400" y="2971800"/>
            <a:ext cx="4953000" cy="2362200"/>
            <a:chOff x="0" y="0"/>
            <a:chExt cx="3120" cy="1488"/>
          </a:xfrm>
        </p:grpSpPr>
        <p:sp>
          <p:nvSpPr>
            <p:cNvPr id="40976" name="Oval 16"/>
            <p:cNvSpPr/>
            <p:nvPr/>
          </p:nvSpPr>
          <p:spPr>
            <a:xfrm>
              <a:off x="0" y="0"/>
              <a:ext cx="3120" cy="1488"/>
            </a:xfrm>
            <a:prstGeom prst="ellipse">
              <a:avLst/>
            </a:prstGeom>
            <a:solidFill>
              <a:schemeClr val="tx1"/>
            </a:solidFill>
            <a:ln w="28575" cap="flat" cmpd="sng">
              <a:solidFill>
                <a:schemeClr val="folHlink"/>
              </a:solidFill>
              <a:prstDash val="solid"/>
              <a:headEnd type="none" w="med" len="med"/>
              <a:tailEnd type="none" w="med" len="med"/>
            </a:ln>
            <a:effectLst>
              <a:outerShdw dist="139700" dir="5400000" algn="ctr" rotWithShape="0">
                <a:schemeClr val="bg1"/>
              </a:outerShdw>
            </a:effectLst>
          </p:spPr>
          <p:txBody>
            <a:bodyPr wrap="none" anchor="ct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1">
                <a:ln>
                  <a:noFill/>
                </a:ln>
                <a:solidFill>
                  <a:schemeClr val="tx2"/>
                </a:solidFill>
                <a:effectLst>
                  <a:outerShdw blurRad="38100" dist="38100" dir="2700000">
                    <a:srgbClr val="FFFFFF"/>
                  </a:outerShdw>
                </a:effectLst>
                <a:uLnTx/>
                <a:uFillTx/>
                <a:latin typeface="Times New Roman" panose="02020603050405020304" pitchFamily="18" charset="0"/>
                <a:ea typeface="宋体" panose="02010600030101010101" pitchFamily="2" charset="-122"/>
                <a:cs typeface="+mn-cs"/>
              </a:endParaRPr>
            </a:p>
          </p:txBody>
        </p:sp>
        <p:sp>
          <p:nvSpPr>
            <p:cNvPr id="40977" name="Oval 17"/>
            <p:cNvSpPr/>
            <p:nvPr/>
          </p:nvSpPr>
          <p:spPr>
            <a:xfrm>
              <a:off x="192" y="96"/>
              <a:ext cx="2736" cy="1152"/>
            </a:xfrm>
            <a:prstGeom prst="ellipse">
              <a:avLst/>
            </a:prstGeom>
            <a:solidFill>
              <a:schemeClr val="tx1"/>
            </a:solidFill>
            <a:ln w="9525">
              <a:noFill/>
            </a:ln>
          </p:spPr>
          <p:txBody>
            <a:bodyPr wrap="none" anchor="ct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kumimoji="0" lang="en-US" altLang="zh-CN" sz="4800" b="1" i="0" u="none" strike="noStrike" kern="1200" cap="none" spc="0" normalizeH="0" baseline="0" noProof="0">
                  <a:ln>
                    <a:noFill/>
                  </a:ln>
                  <a:solidFill>
                    <a:srgbClr val="FF0000"/>
                  </a:solidFill>
                  <a:effectLst>
                    <a:outerShdw blurRad="38100" dist="38100" dir="2700000" algn="tl">
                      <a:srgbClr val="FFFFFF"/>
                    </a:outerShdw>
                  </a:effectLst>
                  <a:uLnTx/>
                  <a:uFillTx/>
                  <a:latin typeface="Times New Roman" panose="02020603050405020304" pitchFamily="18" charset="0"/>
                  <a:ea typeface="黑体" panose="02010609060101010101" pitchFamily="49" charset="-122"/>
                  <a:cs typeface="+mn-cs"/>
                </a:rPr>
                <a:t>    </a:t>
              </a:r>
              <a:r>
                <a:rPr kumimoji="0" lang="zh-CN" altLang="en-US" sz="4800" b="1" i="0" u="none" strike="noStrike" kern="1200" cap="none" spc="0" normalizeH="0" baseline="0" noProof="0">
                  <a:ln>
                    <a:noFill/>
                  </a:ln>
                  <a:solidFill>
                    <a:srgbClr val="FF0000"/>
                  </a:solidFill>
                  <a:effectLst>
                    <a:outerShdw blurRad="38100" dist="38100" dir="2700000" algn="tl">
                      <a:srgbClr val="FFFFFF"/>
                    </a:outerShdw>
                  </a:effectLst>
                  <a:uLnTx/>
                  <a:uFillTx/>
                  <a:latin typeface="Times New Roman" panose="02020603050405020304" pitchFamily="18" charset="0"/>
                  <a:ea typeface="黑体" panose="02010609060101010101" pitchFamily="49" charset="-122"/>
                  <a:cs typeface="+mn-cs"/>
                </a:rPr>
                <a:t>立足于早打、</a:t>
              </a:r>
            </a:p>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kumimoji="0" lang="zh-CN" altLang="en-US" sz="4800" b="1" i="0" u="none" strike="noStrike" kern="1200" cap="none" spc="0" normalizeH="0" baseline="0" noProof="0">
                  <a:ln>
                    <a:noFill/>
                  </a:ln>
                  <a:solidFill>
                    <a:srgbClr val="FF0000"/>
                  </a:solidFill>
                  <a:effectLst>
                    <a:outerShdw blurRad="38100" dist="38100" dir="2700000" algn="tl">
                      <a:srgbClr val="FFFFFF"/>
                    </a:outerShdw>
                  </a:effectLst>
                  <a:uLnTx/>
                  <a:uFillTx/>
                  <a:latin typeface="Times New Roman" panose="02020603050405020304" pitchFamily="18" charset="0"/>
                  <a:ea typeface="黑体" panose="02010609060101010101" pitchFamily="49" charset="-122"/>
                  <a:cs typeface="+mn-cs"/>
                </a:rPr>
                <a:t>大打、打核战争</a:t>
              </a:r>
            </a:p>
          </p:txBody>
        </p:sp>
      </p:grpSp>
    </p:spTree>
  </p:cSld>
  <p:clrMapOvr>
    <a:masterClrMapping/>
  </p:clrMapOvr>
  <p:transition>
    <p:cut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1" fill="hold" nodeType="clickEffect">
                                  <p:stCondLst>
                                    <p:cond delay="0"/>
                                  </p:stCondLst>
                                  <p:childTnLst>
                                    <p:set>
                                      <p:cBhvr>
                                        <p:cTn id="6" dur="indefinite" fill="hold">
                                          <p:stCondLst>
                                            <p:cond delay="0"/>
                                          </p:stCondLst>
                                        </p:cTn>
                                        <p:tgtEl>
                                          <p:spTgt spid="4"/>
                                        </p:tgtEl>
                                        <p:attrNameLst>
                                          <p:attrName>style.visibility</p:attrName>
                                        </p:attrNameLst>
                                      </p:cBhvr>
                                      <p:to>
                                        <p:strVal val="visible"/>
                                      </p:to>
                                    </p:set>
                                    <p:animEffect transition="in" filter="slide(fromTop)">
                                      <p:cBhvr>
                                        <p:cTn id="7" dur="500"/>
                                        <p:tgtEl>
                                          <p:spTgt spid="4"/>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indefinite" fill="hold">
                                          <p:stCondLst>
                                            <p:cond delay="0"/>
                                          </p:stCondLst>
                                        </p:cTn>
                                        <p:tgtEl>
                                          <p:spTgt spid="3"/>
                                        </p:tgtEl>
                                        <p:attrNameLst>
                                          <p:attrName>style.visibility</p:attrName>
                                        </p:attrNameLst>
                                      </p:cBhvr>
                                      <p:to>
                                        <p:strVal val="visible"/>
                                      </p:to>
                                    </p:set>
                                    <p:animEffect transition="in" filter="wipe(up)">
                                      <p:cBhvr>
                                        <p:cTn id="11" dur="500"/>
                                        <p:tgtEl>
                                          <p:spTgt spid="3"/>
                                        </p:tgtEl>
                                      </p:cBhvr>
                                    </p:animEffect>
                                  </p:childTnLst>
                                </p:cTn>
                              </p:par>
                            </p:childTnLst>
                          </p:cTn>
                        </p:par>
                      </p:childTnLst>
                    </p:cTn>
                  </p:par>
                  <p:par>
                    <p:cTn id="12" fill="hold">
                      <p:stCondLst>
                        <p:cond delay="indefinite"/>
                      </p:stCondLst>
                      <p:childTnLst>
                        <p:par>
                          <p:cTn id="13" fill="hold">
                            <p:stCondLst>
                              <p:cond delay="0"/>
                            </p:stCondLst>
                            <p:childTnLst>
                              <p:par>
                                <p:cTn id="14" presetID="16" presetClass="entr" presetSubtype="37" fill="hold" nodeType="clickEffect">
                                  <p:stCondLst>
                                    <p:cond delay="0"/>
                                  </p:stCondLst>
                                  <p:childTnLst>
                                    <p:set>
                                      <p:cBhvr>
                                        <p:cTn id="15" dur="indefinite" fill="hold">
                                          <p:stCondLst>
                                            <p:cond delay="0"/>
                                          </p:stCondLst>
                                        </p:cTn>
                                        <p:tgtEl>
                                          <p:spTgt spid="5"/>
                                        </p:tgtEl>
                                        <p:attrNameLst>
                                          <p:attrName>style.visibility</p:attrName>
                                        </p:attrNameLst>
                                      </p:cBhvr>
                                      <p:to>
                                        <p:strVal val="visible"/>
                                      </p:to>
                                    </p:set>
                                    <p:animEffect transition="in" filter="barn(outVertical)">
                                      <p:cBhvr>
                                        <p:cTn id="16" dur="5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nodeType="clickEffect">
                                  <p:stCondLst>
                                    <p:cond delay="0"/>
                                  </p:stCondLst>
                                  <p:childTnLst>
                                    <p:set>
                                      <p:cBhvr>
                                        <p:cTn id="20" dur="indefinite" fill="hold">
                                          <p:stCondLst>
                                            <p:cond delay="0"/>
                                          </p:stCondLst>
                                        </p:cTn>
                                        <p:tgtEl>
                                          <p:spTgt spid="6"/>
                                        </p:tgtEl>
                                        <p:attrNameLst>
                                          <p:attrName>style.visibility</p:attrName>
                                        </p:attrNameLst>
                                      </p:cBhvr>
                                      <p:to>
                                        <p:strVal val="visible"/>
                                      </p:to>
                                    </p:set>
                                    <p:animEffect transition="in" filter="blinds(horizontal)">
                                      <p:cBhvr>
                                        <p:cTn id="2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2465" name="Group 2"/>
          <p:cNvGrpSpPr/>
          <p:nvPr/>
        </p:nvGrpSpPr>
        <p:grpSpPr>
          <a:xfrm>
            <a:off x="409575" y="852488"/>
            <a:ext cx="8669338" cy="1209675"/>
            <a:chOff x="0" y="0"/>
            <a:chExt cx="5461" cy="762"/>
          </a:xfrm>
        </p:grpSpPr>
        <p:sp>
          <p:nvSpPr>
            <p:cNvPr id="62466" name="Text Box 3"/>
            <p:cNvSpPr txBox="1"/>
            <p:nvPr/>
          </p:nvSpPr>
          <p:spPr>
            <a:xfrm>
              <a:off x="0" y="0"/>
              <a:ext cx="3956" cy="442"/>
            </a:xfrm>
            <a:prstGeom prst="rect">
              <a:avLst/>
            </a:prstGeom>
            <a:noFill/>
            <a:ln w="9525">
              <a:noFill/>
            </a:ln>
          </p:spPr>
          <p:txBody>
            <a:bodyPr wrap="none" anchor="t" anchorCtr="0">
              <a:spAutoFit/>
            </a:bodyPr>
            <a:lstStyle/>
            <a:p>
              <a:pPr eaLnBrk="0" hangingPunct="0">
                <a:spcBef>
                  <a:spcPct val="20000"/>
                </a:spcBef>
              </a:pPr>
              <a:r>
                <a:rPr lang="zh-CN" altLang="en-US" sz="4000" b="1" dirty="0">
                  <a:solidFill>
                    <a:schemeClr val="tx2"/>
                  </a:solidFill>
                  <a:latin typeface="楷体_GB2312" pitchFamily="49" charset="-122"/>
                  <a:ea typeface="楷体_GB2312" pitchFamily="49" charset="-122"/>
                </a:rPr>
                <a:t>第三阶段：文化大革命时期</a:t>
              </a:r>
            </a:p>
          </p:txBody>
        </p:sp>
        <p:sp>
          <p:nvSpPr>
            <p:cNvPr id="62467" name="Rectangle 4"/>
            <p:cNvSpPr/>
            <p:nvPr/>
          </p:nvSpPr>
          <p:spPr>
            <a:xfrm>
              <a:off x="3006" y="394"/>
              <a:ext cx="2455" cy="368"/>
            </a:xfrm>
            <a:prstGeom prst="rect">
              <a:avLst/>
            </a:prstGeom>
            <a:noFill/>
            <a:ln w="9525">
              <a:noFill/>
            </a:ln>
          </p:spPr>
          <p:txBody>
            <a:bodyPr wrap="none" anchor="t" anchorCtr="0">
              <a:spAutoFit/>
            </a:bodyPr>
            <a:lstStyle/>
            <a:p>
              <a:pPr eaLnBrk="0" hangingPunct="0">
                <a:spcBef>
                  <a:spcPct val="20000"/>
                </a:spcBef>
              </a:pPr>
              <a:r>
                <a:rPr lang="zh-CN" altLang="en-US" sz="3200" b="1" dirty="0">
                  <a:solidFill>
                    <a:schemeClr val="tx2"/>
                  </a:solidFill>
                  <a:latin typeface="楷体_GB2312" pitchFamily="49" charset="-122"/>
                  <a:ea typeface="楷体_GB2312" pitchFamily="49" charset="-122"/>
                </a:rPr>
                <a:t>（</a:t>
              </a:r>
              <a:r>
                <a:rPr lang="en-US" altLang="zh-CN" sz="3200" b="1" dirty="0">
                  <a:solidFill>
                    <a:schemeClr val="tx2"/>
                  </a:solidFill>
                  <a:latin typeface="楷体_GB2312" pitchFamily="49" charset="-122"/>
                  <a:ea typeface="楷体_GB2312" pitchFamily="49" charset="-122"/>
                </a:rPr>
                <a:t>1966 </a:t>
              </a:r>
              <a:r>
                <a:rPr lang="en-US" altLang="zh-CN" sz="3200" b="1" dirty="0">
                  <a:solidFill>
                    <a:schemeClr val="tx2"/>
                  </a:solidFill>
                  <a:latin typeface="Times New Roman" panose="02020603050405020304" pitchFamily="18" charset="0"/>
                  <a:ea typeface="楷体_GB2312" pitchFamily="49" charset="-122"/>
                </a:rPr>
                <a:t>——</a:t>
              </a:r>
              <a:r>
                <a:rPr lang="en-US" altLang="zh-CN" sz="3200" b="1" dirty="0">
                  <a:solidFill>
                    <a:schemeClr val="tx2"/>
                  </a:solidFill>
                  <a:latin typeface="楷体_GB2312" pitchFamily="49" charset="-122"/>
                  <a:ea typeface="楷体_GB2312" pitchFamily="49" charset="-122"/>
                </a:rPr>
                <a:t> 1976</a:t>
              </a:r>
              <a:r>
                <a:rPr lang="zh-CN" altLang="en-US" sz="3200" b="1" dirty="0">
                  <a:solidFill>
                    <a:schemeClr val="tx2"/>
                  </a:solidFill>
                  <a:latin typeface="楷体_GB2312" pitchFamily="49" charset="-122"/>
                  <a:ea typeface="楷体_GB2312" pitchFamily="49" charset="-122"/>
                </a:rPr>
                <a:t>）</a:t>
              </a:r>
            </a:p>
          </p:txBody>
        </p:sp>
      </p:grpSp>
      <p:sp>
        <p:nvSpPr>
          <p:cNvPr id="41989" name="Text Box 5"/>
          <p:cNvSpPr txBox="1"/>
          <p:nvPr/>
        </p:nvSpPr>
        <p:spPr>
          <a:xfrm>
            <a:off x="762000" y="2436813"/>
            <a:ext cx="6330950" cy="963613"/>
          </a:xfrm>
          <a:prstGeom prst="rect">
            <a:avLst/>
          </a:prstGeom>
          <a:noFill/>
          <a:ln w="9525">
            <a:noFill/>
            <a:miter/>
          </a:ln>
        </p:spPr>
        <p:txBody>
          <a:bodyPr wrap="none">
            <a:spAutoFit/>
          </a:bodyPr>
          <a:lstStyle/>
          <a:p>
            <a:pPr marR="0" defTabSz="914400" eaLnBrk="0" hangingPunct="0">
              <a:lnSpc>
                <a:spcPct val="130000"/>
              </a:lnSpc>
              <a:spcBef>
                <a:spcPct val="20000"/>
              </a:spcBef>
              <a:buClrTx/>
              <a:buSzTx/>
              <a:defRPr/>
            </a:pPr>
            <a:r>
              <a:rPr kumimoji="0" lang="zh-CN" altLang="en-US" sz="4400" b="1" kern="1200" cap="none" spc="0" normalizeH="0" baseline="0" noProof="0">
                <a:effectLst>
                  <a:outerShdw blurRad="38100" dist="38100" dir="2700000" algn="tl">
                    <a:srgbClr val="C0C0C0"/>
                  </a:outerShdw>
                </a:effectLst>
                <a:latin typeface="Times New Roman" panose="02020603050405020304" pitchFamily="18" charset="0"/>
                <a:ea typeface="隶书" panose="02010509060101010101" pitchFamily="49" charset="-122"/>
                <a:cs typeface="+mn-cs"/>
              </a:rPr>
              <a:t>一是提出了国防战略方针</a:t>
            </a:r>
          </a:p>
        </p:txBody>
      </p:sp>
      <p:sp>
        <p:nvSpPr>
          <p:cNvPr id="41990" name="Text Box 6"/>
          <p:cNvSpPr txBox="1"/>
          <p:nvPr/>
        </p:nvSpPr>
        <p:spPr>
          <a:xfrm>
            <a:off x="685800" y="2438400"/>
            <a:ext cx="7448550" cy="2973388"/>
          </a:xfrm>
          <a:prstGeom prst="rect">
            <a:avLst/>
          </a:prstGeom>
          <a:noFill/>
          <a:ln w="9525">
            <a:noFill/>
            <a:miter/>
          </a:ln>
        </p:spPr>
        <p:txBody>
          <a:bodyPr wrap="none">
            <a:spAutoFit/>
          </a:bodyPr>
          <a:lstStyle/>
          <a:p>
            <a:pPr marR="0" defTabSz="914400" eaLnBrk="0" hangingPunct="0">
              <a:lnSpc>
                <a:spcPct val="130000"/>
              </a:lnSpc>
              <a:spcBef>
                <a:spcPct val="20000"/>
              </a:spcBef>
              <a:buClrTx/>
              <a:buSzTx/>
              <a:defRPr/>
            </a:pPr>
            <a:endParaRPr kumimoji="0" lang="en-US" altLang="zh-CN" sz="4400" b="1" kern="1200" cap="none" spc="0" normalizeH="0" baseline="0" noProof="0">
              <a:effectLst>
                <a:outerShdw blurRad="38100" dist="38100" dir="2700000" algn="tl">
                  <a:srgbClr val="C0C0C0"/>
                </a:outerShdw>
              </a:effectLst>
              <a:latin typeface="Times New Roman" panose="02020603050405020304" pitchFamily="18" charset="0"/>
              <a:ea typeface="隶书" panose="02010509060101010101" pitchFamily="49" charset="-122"/>
              <a:cs typeface="+mn-cs"/>
            </a:endParaRPr>
          </a:p>
          <a:p>
            <a:pPr marR="0" defTabSz="914400" eaLnBrk="0" hangingPunct="0">
              <a:lnSpc>
                <a:spcPct val="130000"/>
              </a:lnSpc>
              <a:spcBef>
                <a:spcPct val="20000"/>
              </a:spcBef>
              <a:buClrTx/>
              <a:buSzTx/>
              <a:defRPr/>
            </a:pPr>
            <a:r>
              <a:rPr kumimoji="0" lang="zh-CN" altLang="en-US" sz="4400" b="1" kern="1200" cap="none" spc="0" normalizeH="0" baseline="0" noProof="0">
                <a:effectLst>
                  <a:outerShdw blurRad="38100" dist="38100" dir="2700000" algn="tl">
                    <a:srgbClr val="C0C0C0"/>
                  </a:outerShdw>
                </a:effectLst>
                <a:latin typeface="Times New Roman" panose="02020603050405020304" pitchFamily="18" charset="0"/>
                <a:ea typeface="隶书" panose="02010509060101010101" pitchFamily="49" charset="-122"/>
                <a:cs typeface="+mn-cs"/>
              </a:rPr>
              <a:t>二是国防实力得到了极大增强</a:t>
            </a:r>
          </a:p>
          <a:p>
            <a:pPr marR="0" defTabSz="914400" eaLnBrk="0" hangingPunct="0">
              <a:lnSpc>
                <a:spcPct val="130000"/>
              </a:lnSpc>
              <a:spcBef>
                <a:spcPct val="20000"/>
              </a:spcBef>
              <a:buClrTx/>
              <a:buSzTx/>
              <a:defRPr/>
            </a:pPr>
            <a:endParaRPr kumimoji="0" lang="zh-CN" altLang="en-US" sz="4400" b="1" kern="1200" cap="none" spc="0" normalizeH="0" baseline="0" noProof="0">
              <a:effectLst>
                <a:outerShdw blurRad="38100" dist="38100" dir="2700000" algn="tl">
                  <a:srgbClr val="C0C0C0"/>
                </a:outerShdw>
              </a:effectLst>
              <a:latin typeface="Times New Roman" panose="02020603050405020304" pitchFamily="18" charset="0"/>
              <a:ea typeface="隶书" panose="02010509060101010101" pitchFamily="49"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grpId="0" nodeType="afterEffect">
                                  <p:stCondLst>
                                    <p:cond delay="0"/>
                                  </p:stCondLst>
                                  <p:childTnLst>
                                    <p:set>
                                      <p:cBhvr>
                                        <p:cTn id="6" dur="indefinite" fill="hold">
                                          <p:stCondLst>
                                            <p:cond delay="0"/>
                                          </p:stCondLst>
                                        </p:cTn>
                                        <p:tgtEl>
                                          <p:spTgt spid="41990"/>
                                        </p:tgtEl>
                                        <p:attrNameLst>
                                          <p:attrName>style.visibility</p:attrName>
                                        </p:attrNameLst>
                                      </p:cBhvr>
                                      <p:to>
                                        <p:strVal val="visible"/>
                                      </p:to>
                                    </p:set>
                                    <p:animEffect transition="in" filter="strips(downRight)">
                                      <p:cBhvr>
                                        <p:cTn id="7" dur="500"/>
                                        <p:tgtEl>
                                          <p:spTgt spid="419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990"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0" name="Picture 8" descr="导弹"/>
          <p:cNvPicPr>
            <a:picLocks noChangeAspect="1"/>
          </p:cNvPicPr>
          <p:nvPr/>
        </p:nvPicPr>
        <p:blipFill>
          <a:blip r:embed="rId2"/>
          <a:stretch>
            <a:fillRect/>
          </a:stretch>
        </p:blipFill>
        <p:spPr>
          <a:xfrm>
            <a:off x="463550" y="2400300"/>
            <a:ext cx="2879725" cy="2706688"/>
          </a:xfrm>
          <a:prstGeom prst="rect">
            <a:avLst/>
          </a:prstGeom>
          <a:noFill/>
          <a:ln w="38100" cap="flat" cmpd="sng">
            <a:solidFill>
              <a:schemeClr val="tx1"/>
            </a:solidFill>
            <a:prstDash val="solid"/>
            <a:miter/>
            <a:headEnd type="none" w="med" len="med"/>
            <a:tailEnd type="none" w="med" len="med"/>
          </a:ln>
        </p:spPr>
      </p:pic>
      <p:pic>
        <p:nvPicPr>
          <p:cNvPr id="43011" name="Picture 10" descr="20"/>
          <p:cNvPicPr>
            <a:picLocks noChangeAspect="1"/>
          </p:cNvPicPr>
          <p:nvPr/>
        </p:nvPicPr>
        <p:blipFill>
          <a:blip r:embed="rId3"/>
          <a:srcRect l="2669"/>
          <a:stretch>
            <a:fillRect/>
          </a:stretch>
        </p:blipFill>
        <p:spPr>
          <a:xfrm>
            <a:off x="3282950" y="2400300"/>
            <a:ext cx="2736850" cy="2736850"/>
          </a:xfrm>
          <a:prstGeom prst="rect">
            <a:avLst/>
          </a:prstGeom>
          <a:noFill/>
          <a:ln w="38100" cap="flat" cmpd="sng">
            <a:solidFill>
              <a:schemeClr val="tx2"/>
            </a:solidFill>
            <a:prstDash val="solid"/>
            <a:miter/>
            <a:headEnd type="none" w="med" len="med"/>
            <a:tailEnd type="none" w="med" len="med"/>
          </a:ln>
        </p:spPr>
      </p:pic>
      <p:pic>
        <p:nvPicPr>
          <p:cNvPr id="43012" name="Picture 12"/>
          <p:cNvPicPr>
            <a:picLocks noChangeAspect="1"/>
          </p:cNvPicPr>
          <p:nvPr/>
        </p:nvPicPr>
        <p:blipFill>
          <a:blip r:embed="rId4">
            <a:lum contrast="48000"/>
          </a:blip>
          <a:srcRect l="3876" r="3101" b="3226"/>
          <a:stretch>
            <a:fillRect/>
          </a:stretch>
        </p:blipFill>
        <p:spPr>
          <a:xfrm>
            <a:off x="6081713" y="2400300"/>
            <a:ext cx="3000375" cy="2736850"/>
          </a:xfrm>
          <a:prstGeom prst="rect">
            <a:avLst/>
          </a:prstGeom>
          <a:noFill/>
          <a:ln w="38100" cap="flat" cmpd="sng">
            <a:solidFill>
              <a:schemeClr val="tx2"/>
            </a:solidFill>
            <a:prstDash val="solid"/>
            <a:miter/>
            <a:headEnd type="none" w="med" len="med"/>
            <a:tailEnd type="none" w="med" len="med"/>
          </a:ln>
        </p:spPr>
      </p:pic>
      <p:sp>
        <p:nvSpPr>
          <p:cNvPr id="43013" name="Text Box 5"/>
          <p:cNvSpPr txBox="1"/>
          <p:nvPr/>
        </p:nvSpPr>
        <p:spPr>
          <a:xfrm>
            <a:off x="914400" y="5000625"/>
            <a:ext cx="2362200" cy="1582738"/>
          </a:xfrm>
          <a:prstGeom prst="rect">
            <a:avLst/>
          </a:prstGeom>
          <a:solidFill>
            <a:schemeClr val="tx1"/>
          </a:solidFill>
          <a:ln w="9525">
            <a:noFill/>
            <a:miter/>
          </a:ln>
        </p:spPr>
        <p:txBody>
          <a:bodyPr>
            <a:spAutoFit/>
          </a:bodyPr>
          <a:lstStyle/>
          <a:p>
            <a:pPr marR="0" defTabSz="914400" eaLnBrk="0" hangingPunct="0">
              <a:spcBef>
                <a:spcPct val="20000"/>
              </a:spcBef>
              <a:buClrTx/>
              <a:buSzTx/>
              <a:defRPr/>
            </a:pPr>
            <a:r>
              <a:rPr kumimoji="0" lang="zh-CN" altLang="en-US" sz="4400" b="1" kern="1200" cap="none" spc="0" normalizeH="0" baseline="0" noProof="0" dirty="0">
                <a:solidFill>
                  <a:srgbClr val="FF0000"/>
                </a:solidFill>
                <a:effectLst>
                  <a:outerShdw blurRad="38100" dist="38100" dir="2700000" algn="tl">
                    <a:srgbClr val="FFFFFF"/>
                  </a:outerShdw>
                </a:effectLst>
                <a:latin typeface="Times New Roman" panose="02020603050405020304" pitchFamily="18" charset="0"/>
                <a:ea typeface="黑体" panose="02010609060101010101" pitchFamily="49" charset="-122"/>
                <a:cs typeface="+mn-cs"/>
              </a:rPr>
              <a:t>导弹</a:t>
            </a:r>
            <a:endParaRPr kumimoji="0" lang="en-US" altLang="zh-CN" sz="4400" b="1" kern="1200" cap="none" spc="0" normalizeH="0" baseline="0" noProof="0" dirty="0">
              <a:solidFill>
                <a:srgbClr val="FF0000"/>
              </a:solidFill>
              <a:effectLst>
                <a:outerShdw blurRad="38100" dist="38100" dir="2700000" algn="tl">
                  <a:srgbClr val="FFFFFF"/>
                </a:outerShdw>
              </a:effectLst>
              <a:latin typeface="Times New Roman" panose="02020603050405020304" pitchFamily="18" charset="0"/>
              <a:ea typeface="黑体" panose="02010609060101010101" pitchFamily="49" charset="-122"/>
              <a:cs typeface="+mn-cs"/>
            </a:endParaRPr>
          </a:p>
          <a:p>
            <a:pPr marR="0" defTabSz="914400" eaLnBrk="0" hangingPunct="0">
              <a:spcBef>
                <a:spcPct val="20000"/>
              </a:spcBef>
              <a:buClrTx/>
              <a:buSzTx/>
              <a:defRPr/>
            </a:pPr>
            <a:r>
              <a:rPr kumimoji="0" lang="zh-CN" altLang="en-US" sz="4400" b="1" kern="1200" cap="none" spc="0" normalizeH="0" baseline="0" noProof="0" dirty="0">
                <a:solidFill>
                  <a:srgbClr val="FF0000"/>
                </a:solidFill>
                <a:effectLst>
                  <a:outerShdw blurRad="38100" dist="38100" dir="2700000" algn="tl">
                    <a:srgbClr val="FFFFFF"/>
                  </a:outerShdw>
                </a:effectLst>
                <a:latin typeface="Times New Roman" panose="02020603050405020304" pitchFamily="18" charset="0"/>
                <a:ea typeface="黑体" panose="02010609060101010101" pitchFamily="49" charset="-122"/>
                <a:cs typeface="+mn-cs"/>
              </a:rPr>
              <a:t>核试验</a:t>
            </a:r>
          </a:p>
        </p:txBody>
      </p:sp>
      <p:sp>
        <p:nvSpPr>
          <p:cNvPr id="43014" name="Text Box 6"/>
          <p:cNvSpPr txBox="1"/>
          <p:nvPr/>
        </p:nvSpPr>
        <p:spPr>
          <a:xfrm>
            <a:off x="3276600" y="5137150"/>
            <a:ext cx="2743200" cy="1446213"/>
          </a:xfrm>
          <a:prstGeom prst="rect">
            <a:avLst/>
          </a:prstGeom>
          <a:solidFill>
            <a:schemeClr val="tx1"/>
          </a:solidFill>
          <a:ln w="9525">
            <a:noFill/>
            <a:miter/>
          </a:ln>
        </p:spPr>
        <p:txBody>
          <a:bodyPr>
            <a:spAutoFit/>
          </a:bodyPr>
          <a:lstStyle/>
          <a:p>
            <a:pPr marR="0" defTabSz="914400" eaLnBrk="0" hangingPunct="0">
              <a:spcBef>
                <a:spcPct val="20000"/>
              </a:spcBef>
              <a:buClrTx/>
              <a:buSzTx/>
              <a:defRPr/>
            </a:pPr>
            <a:r>
              <a:rPr kumimoji="0" lang="zh-CN" altLang="en-US" sz="4400" b="1" kern="1200" cap="none" spc="0" normalizeH="0" baseline="0" noProof="0">
                <a:solidFill>
                  <a:srgbClr val="FF0000"/>
                </a:solidFill>
                <a:effectLst>
                  <a:outerShdw blurRad="38100" dist="38100" dir="2700000" algn="tl">
                    <a:srgbClr val="FFFFFF"/>
                  </a:outerShdw>
                </a:effectLst>
                <a:latin typeface="Times New Roman" panose="02020603050405020304" pitchFamily="18" charset="0"/>
                <a:ea typeface="黑体" panose="02010609060101010101" pitchFamily="49" charset="-122"/>
                <a:cs typeface="+mn-cs"/>
              </a:rPr>
              <a:t>第一颗氢弹爆炸</a:t>
            </a:r>
          </a:p>
        </p:txBody>
      </p:sp>
      <p:sp>
        <p:nvSpPr>
          <p:cNvPr id="43015" name="Text Box 6"/>
          <p:cNvSpPr txBox="1"/>
          <p:nvPr/>
        </p:nvSpPr>
        <p:spPr>
          <a:xfrm>
            <a:off x="6019800" y="5137150"/>
            <a:ext cx="3124200" cy="1446213"/>
          </a:xfrm>
          <a:prstGeom prst="rect">
            <a:avLst/>
          </a:prstGeom>
          <a:solidFill>
            <a:schemeClr val="tx1"/>
          </a:solidFill>
          <a:ln w="9525">
            <a:noFill/>
            <a:miter/>
          </a:ln>
        </p:spPr>
        <p:txBody>
          <a:bodyPr>
            <a:spAutoFit/>
          </a:bodyPr>
          <a:lstStyle/>
          <a:p>
            <a:pPr marR="0" defTabSz="914400" eaLnBrk="0" hangingPunct="0">
              <a:spcBef>
                <a:spcPct val="20000"/>
              </a:spcBef>
              <a:buClrTx/>
              <a:buSzTx/>
              <a:defRPr/>
            </a:pPr>
            <a:r>
              <a:rPr kumimoji="0" lang="zh-CN" altLang="en-US" sz="4400" b="1" kern="1200" cap="none" spc="0" normalizeH="0" baseline="0" noProof="0">
                <a:solidFill>
                  <a:srgbClr val="FF0000"/>
                </a:solidFill>
                <a:effectLst>
                  <a:outerShdw blurRad="38100" dist="38100" dir="2700000" algn="tl">
                    <a:srgbClr val="FFFFFF"/>
                  </a:outerShdw>
                </a:effectLst>
                <a:latin typeface="Times New Roman" panose="02020603050405020304" pitchFamily="18" charset="0"/>
                <a:ea typeface="黑体" panose="02010609060101010101" pitchFamily="49" charset="-122"/>
                <a:cs typeface="+mn-cs"/>
              </a:rPr>
              <a:t>第一颗人造地球卫星</a:t>
            </a:r>
          </a:p>
        </p:txBody>
      </p:sp>
      <p:sp>
        <p:nvSpPr>
          <p:cNvPr id="43016" name="Text Box 4"/>
          <p:cNvSpPr txBox="1"/>
          <p:nvPr/>
        </p:nvSpPr>
        <p:spPr>
          <a:xfrm>
            <a:off x="808038" y="1819275"/>
            <a:ext cx="3048000" cy="523875"/>
          </a:xfrm>
          <a:prstGeom prst="rect">
            <a:avLst/>
          </a:prstGeom>
          <a:noFill/>
          <a:ln w="9525">
            <a:noFill/>
            <a:miter/>
          </a:ln>
        </p:spPr>
        <p:txBody>
          <a:bodyPr>
            <a:spAutoFit/>
          </a:bodyPr>
          <a:lstStyle/>
          <a:p>
            <a:pPr marR="0" defTabSz="914400" eaLnBrk="0" hangingPunct="0">
              <a:spcBef>
                <a:spcPct val="20000"/>
              </a:spcBef>
              <a:buClrTx/>
              <a:buSzTx/>
              <a:defRPr/>
            </a:pPr>
            <a:r>
              <a:rPr kumimoji="0" lang="en-US" altLang="x-none" sz="2800" b="1" kern="1200" cap="none" spc="0" normalizeH="0" baseline="0" noProof="1">
                <a:solidFill>
                  <a:schemeClr val="tx2"/>
                </a:solidFill>
                <a:effectLst>
                  <a:outerShdw blurRad="38100" dist="38100" dir="2700000">
                    <a:srgbClr val="C0C0C0"/>
                  </a:outerShdw>
                </a:effectLst>
                <a:latin typeface="Times New Roman" panose="02020603050405020304" pitchFamily="18" charset="0"/>
                <a:ea typeface="宋体" panose="02010600030101010101" pitchFamily="2" charset="-122"/>
                <a:cs typeface="+mn-ea"/>
              </a:rPr>
              <a:t>1966</a:t>
            </a:r>
            <a:r>
              <a:rPr kumimoji="0" lang="zh-CN" altLang="en-US" sz="2800" b="1" kern="1200" cap="none" spc="0" normalizeH="0" baseline="0" noProof="1">
                <a:solidFill>
                  <a:schemeClr val="tx2"/>
                </a:solidFill>
                <a:effectLst>
                  <a:outerShdw blurRad="38100" dist="38100" dir="2700000">
                    <a:srgbClr val="C0C0C0"/>
                  </a:outerShdw>
                </a:effectLst>
                <a:latin typeface="Times New Roman" panose="02020603050405020304" pitchFamily="18" charset="0"/>
                <a:ea typeface="宋体" panose="02010600030101010101" pitchFamily="2" charset="-122"/>
                <a:cs typeface="+mn-ea"/>
              </a:rPr>
              <a:t>年</a:t>
            </a:r>
            <a:r>
              <a:rPr kumimoji="0" lang="en-US" altLang="x-none" sz="2800" b="1" kern="1200" cap="none" spc="0" normalizeH="0" baseline="0" noProof="1">
                <a:solidFill>
                  <a:schemeClr val="tx2"/>
                </a:solidFill>
                <a:effectLst>
                  <a:outerShdw blurRad="38100" dist="38100" dir="2700000">
                    <a:srgbClr val="C0C0C0"/>
                  </a:outerShdw>
                </a:effectLst>
                <a:latin typeface="Times New Roman" panose="02020603050405020304" pitchFamily="18" charset="0"/>
                <a:ea typeface="宋体" panose="02010600030101010101" pitchFamily="2" charset="-122"/>
                <a:cs typeface="+mn-ea"/>
              </a:rPr>
              <a:t>10</a:t>
            </a:r>
            <a:r>
              <a:rPr kumimoji="0" lang="zh-CN" altLang="en-US" sz="2800" b="1" kern="1200" cap="none" spc="0" normalizeH="0" baseline="0" noProof="1">
                <a:solidFill>
                  <a:schemeClr val="tx2"/>
                </a:solidFill>
                <a:effectLst>
                  <a:outerShdw blurRad="38100" dist="38100" dir="2700000">
                    <a:srgbClr val="C0C0C0"/>
                  </a:outerShdw>
                </a:effectLst>
                <a:latin typeface="Times New Roman" panose="02020603050405020304" pitchFamily="18" charset="0"/>
                <a:ea typeface="宋体" panose="02010600030101010101" pitchFamily="2" charset="-122"/>
                <a:cs typeface="+mn-ea"/>
              </a:rPr>
              <a:t>月</a:t>
            </a:r>
            <a:r>
              <a:rPr kumimoji="0" lang="en-US" altLang="x-none" sz="2800" b="1" kern="1200" cap="none" spc="0" normalizeH="0" baseline="0" noProof="1">
                <a:solidFill>
                  <a:schemeClr val="tx2"/>
                </a:solidFill>
                <a:effectLst>
                  <a:outerShdw blurRad="38100" dist="38100" dir="2700000">
                    <a:srgbClr val="C0C0C0"/>
                  </a:outerShdw>
                </a:effectLst>
                <a:latin typeface="Times New Roman" panose="02020603050405020304" pitchFamily="18" charset="0"/>
                <a:ea typeface="宋体" panose="02010600030101010101" pitchFamily="2" charset="-122"/>
                <a:cs typeface="+mn-ea"/>
              </a:rPr>
              <a:t>27</a:t>
            </a:r>
            <a:r>
              <a:rPr kumimoji="0" lang="zh-CN" altLang="en-US" sz="2800" b="1" kern="1200" cap="none" spc="0" normalizeH="0" baseline="0" noProof="1">
                <a:solidFill>
                  <a:schemeClr val="tx2"/>
                </a:solidFill>
                <a:effectLst>
                  <a:outerShdw blurRad="38100" dist="38100" dir="2700000">
                    <a:srgbClr val="C0C0C0"/>
                  </a:outerShdw>
                </a:effectLst>
                <a:latin typeface="Times New Roman" panose="02020603050405020304" pitchFamily="18" charset="0"/>
                <a:ea typeface="宋体" panose="02010600030101010101" pitchFamily="2" charset="-122"/>
                <a:cs typeface="+mn-ea"/>
              </a:rPr>
              <a:t>日</a:t>
            </a:r>
            <a:endParaRPr kumimoji="0" lang="zh-CN" altLang="en-US" sz="2800" b="1" kern="1200" cap="none" spc="0" normalizeH="0" baseline="0" noProof="1">
              <a:solidFill>
                <a:schemeClr val="tx2"/>
              </a:solidFill>
              <a:effectLst>
                <a:outerShdw blurRad="38100" dist="38100" dir="2700000">
                  <a:srgbClr val="C0C0C0"/>
                </a:outerShdw>
              </a:effectLst>
              <a:latin typeface="Times New Roman" panose="02020603050405020304" pitchFamily="18" charset="0"/>
              <a:ea typeface="宋体" panose="02010600030101010101" pitchFamily="2" charset="-122"/>
              <a:cs typeface="+mn-cs"/>
            </a:endParaRPr>
          </a:p>
        </p:txBody>
      </p:sp>
      <p:sp>
        <p:nvSpPr>
          <p:cNvPr id="43017" name="Text Box 5"/>
          <p:cNvSpPr txBox="1"/>
          <p:nvPr/>
        </p:nvSpPr>
        <p:spPr>
          <a:xfrm>
            <a:off x="3495675" y="1819275"/>
            <a:ext cx="2524125" cy="523875"/>
          </a:xfrm>
          <a:prstGeom prst="rect">
            <a:avLst/>
          </a:prstGeom>
          <a:noFill/>
          <a:ln w="9525">
            <a:noFill/>
            <a:miter/>
          </a:ln>
        </p:spPr>
        <p:txBody>
          <a:bodyPr wrap="none">
            <a:spAutoFit/>
          </a:bodyPr>
          <a:lstStyle/>
          <a:p>
            <a:pPr marR="0" defTabSz="914400" eaLnBrk="0" hangingPunct="0">
              <a:spcBef>
                <a:spcPct val="20000"/>
              </a:spcBef>
              <a:buClrTx/>
              <a:buSzTx/>
              <a:defRPr/>
            </a:pPr>
            <a:r>
              <a:rPr kumimoji="0" lang="en-US" altLang="x-none" sz="2800" b="1" kern="1200" cap="none" spc="0" normalizeH="0" baseline="0" noProof="1">
                <a:solidFill>
                  <a:schemeClr val="tx2"/>
                </a:solidFill>
                <a:effectLst>
                  <a:outerShdw blurRad="38100" dist="38100" dir="2700000">
                    <a:srgbClr val="C0C0C0"/>
                  </a:outerShdw>
                </a:effectLst>
                <a:latin typeface="Times New Roman" panose="02020603050405020304" pitchFamily="18" charset="0"/>
                <a:ea typeface="宋体" panose="02010600030101010101" pitchFamily="2" charset="-122"/>
                <a:cs typeface="+mn-ea"/>
              </a:rPr>
              <a:t>1967</a:t>
            </a:r>
            <a:r>
              <a:rPr kumimoji="0" lang="zh-CN" altLang="en-US" sz="2800" b="1" kern="1200" cap="none" spc="0" normalizeH="0" baseline="0" noProof="1">
                <a:solidFill>
                  <a:schemeClr val="tx2"/>
                </a:solidFill>
                <a:effectLst>
                  <a:outerShdw blurRad="38100" dist="38100" dir="2700000">
                    <a:srgbClr val="C0C0C0"/>
                  </a:outerShdw>
                </a:effectLst>
                <a:latin typeface="Times New Roman" panose="02020603050405020304" pitchFamily="18" charset="0"/>
                <a:ea typeface="宋体" panose="02010600030101010101" pitchFamily="2" charset="-122"/>
                <a:cs typeface="+mn-ea"/>
              </a:rPr>
              <a:t>年</a:t>
            </a:r>
            <a:r>
              <a:rPr kumimoji="0" lang="en-US" altLang="x-none" sz="2800" b="1" kern="1200" cap="none" spc="0" normalizeH="0" baseline="0" noProof="1">
                <a:solidFill>
                  <a:schemeClr val="tx2"/>
                </a:solidFill>
                <a:effectLst>
                  <a:outerShdw blurRad="38100" dist="38100" dir="2700000">
                    <a:srgbClr val="C0C0C0"/>
                  </a:outerShdw>
                </a:effectLst>
                <a:latin typeface="Times New Roman" panose="02020603050405020304" pitchFamily="18" charset="0"/>
                <a:ea typeface="宋体" panose="02010600030101010101" pitchFamily="2" charset="-122"/>
                <a:cs typeface="+mn-ea"/>
              </a:rPr>
              <a:t>6</a:t>
            </a:r>
            <a:r>
              <a:rPr kumimoji="0" lang="zh-CN" altLang="en-US" sz="2800" b="1" kern="1200" cap="none" spc="0" normalizeH="0" baseline="0" noProof="1">
                <a:solidFill>
                  <a:schemeClr val="tx2"/>
                </a:solidFill>
                <a:effectLst>
                  <a:outerShdw blurRad="38100" dist="38100" dir="2700000">
                    <a:srgbClr val="C0C0C0"/>
                  </a:outerShdw>
                </a:effectLst>
                <a:latin typeface="Times New Roman" panose="02020603050405020304" pitchFamily="18" charset="0"/>
                <a:ea typeface="宋体" panose="02010600030101010101" pitchFamily="2" charset="-122"/>
                <a:cs typeface="+mn-ea"/>
              </a:rPr>
              <a:t>月</a:t>
            </a:r>
            <a:r>
              <a:rPr kumimoji="0" lang="en-US" altLang="x-none" sz="2800" b="1" kern="1200" cap="none" spc="0" normalizeH="0" baseline="0" noProof="1">
                <a:solidFill>
                  <a:schemeClr val="tx2"/>
                </a:solidFill>
                <a:effectLst>
                  <a:outerShdw blurRad="38100" dist="38100" dir="2700000">
                    <a:srgbClr val="C0C0C0"/>
                  </a:outerShdw>
                </a:effectLst>
                <a:latin typeface="Times New Roman" panose="02020603050405020304" pitchFamily="18" charset="0"/>
                <a:ea typeface="宋体" panose="02010600030101010101" pitchFamily="2" charset="-122"/>
                <a:cs typeface="+mn-ea"/>
              </a:rPr>
              <a:t>17</a:t>
            </a:r>
            <a:r>
              <a:rPr kumimoji="0" lang="zh-CN" altLang="en-US" sz="2800" b="1" kern="1200" cap="none" spc="0" normalizeH="0" baseline="0" noProof="1">
                <a:solidFill>
                  <a:schemeClr val="tx2"/>
                </a:solidFill>
                <a:effectLst>
                  <a:outerShdw blurRad="38100" dist="38100" dir="2700000">
                    <a:srgbClr val="C0C0C0"/>
                  </a:outerShdw>
                </a:effectLst>
                <a:latin typeface="Times New Roman" panose="02020603050405020304" pitchFamily="18" charset="0"/>
                <a:ea typeface="宋体" panose="02010600030101010101" pitchFamily="2" charset="-122"/>
                <a:cs typeface="+mn-ea"/>
              </a:rPr>
              <a:t>日</a:t>
            </a:r>
            <a:endParaRPr kumimoji="0" lang="zh-CN" altLang="en-US" sz="2800" b="1" kern="1200" cap="none" spc="0" normalizeH="0" baseline="0" noProof="1">
              <a:solidFill>
                <a:schemeClr val="tx2"/>
              </a:solidFill>
              <a:effectLst>
                <a:outerShdw blurRad="38100" dist="38100" dir="2700000">
                  <a:srgbClr val="C0C0C0"/>
                </a:outerShdw>
              </a:effectLst>
              <a:latin typeface="Times New Roman" panose="02020603050405020304" pitchFamily="18" charset="0"/>
              <a:ea typeface="宋体" panose="02010600030101010101" pitchFamily="2" charset="-122"/>
              <a:cs typeface="+mn-cs"/>
            </a:endParaRPr>
          </a:p>
        </p:txBody>
      </p:sp>
      <p:sp>
        <p:nvSpPr>
          <p:cNvPr id="43018" name="Text Box 5"/>
          <p:cNvSpPr txBox="1"/>
          <p:nvPr/>
        </p:nvSpPr>
        <p:spPr>
          <a:xfrm>
            <a:off x="6319838" y="1819275"/>
            <a:ext cx="2524125" cy="523875"/>
          </a:xfrm>
          <a:prstGeom prst="rect">
            <a:avLst/>
          </a:prstGeom>
          <a:noFill/>
          <a:ln w="9525">
            <a:noFill/>
            <a:miter/>
          </a:ln>
        </p:spPr>
        <p:txBody>
          <a:bodyPr wrap="none">
            <a:spAutoFit/>
          </a:bodyPr>
          <a:lstStyle/>
          <a:p>
            <a:pPr marR="0" defTabSz="914400" eaLnBrk="0" hangingPunct="0">
              <a:spcBef>
                <a:spcPct val="20000"/>
              </a:spcBef>
              <a:buClrTx/>
              <a:buSzTx/>
              <a:defRPr/>
            </a:pPr>
            <a:r>
              <a:rPr kumimoji="0" lang="en-US" altLang="x-none" sz="2800" b="1" kern="1200" cap="none" spc="0" normalizeH="0" baseline="0" noProof="1">
                <a:solidFill>
                  <a:schemeClr val="tx2"/>
                </a:solidFill>
                <a:effectLst>
                  <a:outerShdw blurRad="38100" dist="38100" dir="2700000">
                    <a:srgbClr val="C0C0C0"/>
                  </a:outerShdw>
                </a:effectLst>
                <a:latin typeface="Times New Roman" panose="02020603050405020304" pitchFamily="18" charset="0"/>
                <a:ea typeface="宋体" panose="02010600030101010101" pitchFamily="2" charset="-122"/>
                <a:cs typeface="+mn-ea"/>
              </a:rPr>
              <a:t>1970</a:t>
            </a:r>
            <a:r>
              <a:rPr kumimoji="0" lang="zh-CN" altLang="en-US" sz="2800" b="1" kern="1200" cap="none" spc="0" normalizeH="0" baseline="0" noProof="1">
                <a:solidFill>
                  <a:schemeClr val="tx2"/>
                </a:solidFill>
                <a:effectLst>
                  <a:outerShdw blurRad="38100" dist="38100" dir="2700000">
                    <a:srgbClr val="C0C0C0"/>
                  </a:outerShdw>
                </a:effectLst>
                <a:latin typeface="Times New Roman" panose="02020603050405020304" pitchFamily="18" charset="0"/>
                <a:ea typeface="宋体" panose="02010600030101010101" pitchFamily="2" charset="-122"/>
                <a:cs typeface="+mn-ea"/>
              </a:rPr>
              <a:t>年</a:t>
            </a:r>
            <a:r>
              <a:rPr kumimoji="0" lang="en-US" altLang="x-none" sz="2800" b="1" kern="1200" cap="none" spc="0" normalizeH="0" baseline="0" noProof="1">
                <a:solidFill>
                  <a:schemeClr val="tx2"/>
                </a:solidFill>
                <a:effectLst>
                  <a:outerShdw blurRad="38100" dist="38100" dir="2700000">
                    <a:srgbClr val="C0C0C0"/>
                  </a:outerShdw>
                </a:effectLst>
                <a:latin typeface="Times New Roman" panose="02020603050405020304" pitchFamily="18" charset="0"/>
                <a:ea typeface="宋体" panose="02010600030101010101" pitchFamily="2" charset="-122"/>
                <a:cs typeface="+mn-ea"/>
              </a:rPr>
              <a:t>4</a:t>
            </a:r>
            <a:r>
              <a:rPr kumimoji="0" lang="zh-CN" altLang="en-US" sz="2800" b="1" kern="1200" cap="none" spc="0" normalizeH="0" baseline="0" noProof="1">
                <a:solidFill>
                  <a:schemeClr val="tx2"/>
                </a:solidFill>
                <a:effectLst>
                  <a:outerShdw blurRad="38100" dist="38100" dir="2700000">
                    <a:srgbClr val="C0C0C0"/>
                  </a:outerShdw>
                </a:effectLst>
                <a:latin typeface="Times New Roman" panose="02020603050405020304" pitchFamily="18" charset="0"/>
                <a:ea typeface="宋体" panose="02010600030101010101" pitchFamily="2" charset="-122"/>
                <a:cs typeface="+mn-ea"/>
              </a:rPr>
              <a:t>月</a:t>
            </a:r>
            <a:r>
              <a:rPr kumimoji="0" lang="en-US" altLang="x-none" sz="2800" b="1" kern="1200" cap="none" spc="0" normalizeH="0" baseline="0" noProof="1">
                <a:solidFill>
                  <a:schemeClr val="tx2"/>
                </a:solidFill>
                <a:effectLst>
                  <a:outerShdw blurRad="38100" dist="38100" dir="2700000">
                    <a:srgbClr val="C0C0C0"/>
                  </a:outerShdw>
                </a:effectLst>
                <a:latin typeface="Times New Roman" panose="02020603050405020304" pitchFamily="18" charset="0"/>
                <a:ea typeface="宋体" panose="02010600030101010101" pitchFamily="2" charset="-122"/>
                <a:cs typeface="+mn-ea"/>
              </a:rPr>
              <a:t>24</a:t>
            </a:r>
            <a:r>
              <a:rPr kumimoji="0" lang="zh-CN" altLang="en-US" sz="2800" b="1" kern="1200" cap="none" spc="0" normalizeH="0" baseline="0" noProof="1">
                <a:solidFill>
                  <a:schemeClr val="tx2"/>
                </a:solidFill>
                <a:effectLst>
                  <a:outerShdw blurRad="38100" dist="38100" dir="2700000">
                    <a:srgbClr val="C0C0C0"/>
                  </a:outerShdw>
                </a:effectLst>
                <a:latin typeface="Times New Roman" panose="02020603050405020304" pitchFamily="18" charset="0"/>
                <a:ea typeface="宋体" panose="02010600030101010101" pitchFamily="2" charset="-122"/>
                <a:cs typeface="+mn-ea"/>
              </a:rPr>
              <a:t>日</a:t>
            </a:r>
            <a:endParaRPr kumimoji="0" lang="zh-CN" altLang="en-US" sz="2800" b="1" kern="1200" cap="none" spc="0" normalizeH="0" baseline="0" noProof="1">
              <a:solidFill>
                <a:schemeClr val="tx2"/>
              </a:solidFill>
              <a:effectLst>
                <a:outerShdw blurRad="38100" dist="38100" dir="2700000">
                  <a:srgbClr val="C0C0C0"/>
                </a:outerShdw>
              </a:effectLst>
              <a:latin typeface="Times New Roman" panose="02020603050405020304" pitchFamily="18" charset="0"/>
              <a:ea typeface="宋体" panose="02010600030101010101" pitchFamily="2" charset="-122"/>
              <a:cs typeface="+mn-cs"/>
            </a:endParaRPr>
          </a:p>
        </p:txBody>
      </p:sp>
      <p:sp>
        <p:nvSpPr>
          <p:cNvPr id="11" name="矩形 10"/>
          <p:cNvSpPr/>
          <p:nvPr/>
        </p:nvSpPr>
        <p:spPr>
          <a:xfrm>
            <a:off x="981075" y="0"/>
            <a:ext cx="6819900" cy="892175"/>
          </a:xfrm>
          <a:prstGeom prst="rect">
            <a:avLst/>
          </a:prstGeom>
        </p:spPr>
        <p:txBody>
          <a:bodyPr wrap="none">
            <a:spAutoFit/>
          </a:bodyPr>
          <a:lstStyle/>
          <a:p>
            <a:pPr marL="0" marR="0" lvl="0" indent="0" algn="l" defTabSz="914400" rtl="0" eaLnBrk="0" fontAlgn="base" latinLnBrk="0" hangingPunct="0">
              <a:lnSpc>
                <a:spcPct val="130000"/>
              </a:lnSpc>
              <a:spcBef>
                <a:spcPct val="20000"/>
              </a:spcBef>
              <a:spcAft>
                <a:spcPct val="0"/>
              </a:spcAft>
              <a:buClrTx/>
              <a:buSzTx/>
              <a:buFont typeface="Arial" panose="020B0604020202020204" pitchFamily="34" charset="0"/>
              <a:buNone/>
              <a:defRPr/>
            </a:pPr>
            <a:r>
              <a:rPr kumimoji="0" lang="zh-CN" altLang="en-US" sz="4000" b="1" i="0" u="none" strike="noStrike" kern="1200" cap="none" spc="0" normalizeH="0" baseline="0" noProof="0">
                <a:ln>
                  <a:noFill/>
                </a:ln>
                <a:solidFill>
                  <a:schemeClr val="tx1"/>
                </a:solidFill>
                <a:effectLst>
                  <a:outerShdw blurRad="38100" dist="38100" dir="2700000" algn="tl">
                    <a:srgbClr val="C0C0C0"/>
                  </a:outerShdw>
                </a:effectLst>
                <a:uLnTx/>
                <a:uFillTx/>
                <a:latin typeface="Times New Roman" panose="02020603050405020304" pitchFamily="18" charset="0"/>
                <a:ea typeface="隶书" panose="02010509060101010101" pitchFamily="49" charset="-122"/>
                <a:cs typeface="+mn-cs"/>
              </a:rPr>
              <a:t>二是国防实力得到了极大增强</a:t>
            </a:r>
          </a:p>
        </p:txBody>
      </p:sp>
      <p:sp>
        <p:nvSpPr>
          <p:cNvPr id="13" name="AutoShape 3"/>
          <p:cNvSpPr>
            <a:spLocks noChangeArrowheads="1"/>
          </p:cNvSpPr>
          <p:nvPr/>
        </p:nvSpPr>
        <p:spPr bwMode="auto">
          <a:xfrm>
            <a:off x="0" y="1249363"/>
            <a:ext cx="914400" cy="5334000"/>
          </a:xfrm>
          <a:prstGeom prst="flowChartAlternateProcess">
            <a:avLst/>
          </a:prstGeom>
          <a:solidFill>
            <a:srgbClr val="FFCCFF"/>
          </a:solidFill>
          <a:ln w="38100">
            <a:solidFill>
              <a:srgbClr val="800000"/>
            </a:solidFill>
            <a:miter lim="800000"/>
          </a:ln>
        </p:spPr>
        <p:txBody>
          <a:bodyPr wrap="none" anchor="ct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en-US" altLang="zh-CN" sz="6000" b="1" i="0" u="none" strike="noStrike" kern="1200" cap="none" spc="0" normalizeH="0" baseline="0" noProof="0">
              <a:ln>
                <a:noFill/>
              </a:ln>
              <a:solidFill>
                <a:srgbClr val="FF0000"/>
              </a:solidFill>
              <a:effectLst>
                <a:outerShdw blurRad="38100" dist="38100" dir="2700000" algn="tl">
                  <a:srgbClr val="000000"/>
                </a:outerShdw>
              </a:effectLst>
              <a:uLnTx/>
              <a:uFillTx/>
              <a:latin typeface="Times New Roman" panose="02020603050405020304" pitchFamily="18" charset="0"/>
              <a:ea typeface="黑体" panose="02010609060101010101" pitchFamily="49" charset="-122"/>
              <a:cs typeface="+mn-cs"/>
            </a:endParaRPr>
          </a:p>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kumimoji="0" lang="zh-CN" altLang="en-US" sz="6000" b="1" i="0" u="none" strike="noStrike" kern="1200" cap="none" spc="0" normalizeH="0" baseline="0" noProof="0">
                <a:ln>
                  <a:noFill/>
                </a:ln>
                <a:solidFill>
                  <a:srgbClr val="FF0000"/>
                </a:solidFill>
                <a:effectLst>
                  <a:outerShdw blurRad="38100" dist="38100" dir="2700000" algn="tl">
                    <a:srgbClr val="000000"/>
                  </a:outerShdw>
                </a:effectLst>
                <a:uLnTx/>
                <a:uFillTx/>
                <a:latin typeface="Times New Roman" panose="02020603050405020304" pitchFamily="18" charset="0"/>
                <a:ea typeface="黑体" panose="02010609060101010101" pitchFamily="49" charset="-122"/>
                <a:cs typeface="+mn-cs"/>
              </a:rPr>
              <a:t>还</a:t>
            </a:r>
          </a:p>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kumimoji="0" lang="zh-CN" altLang="en-US" sz="6000" b="1" i="0" u="none" strike="noStrike" kern="1200" cap="none" spc="0" normalizeH="0" baseline="0" noProof="0">
                <a:ln>
                  <a:noFill/>
                </a:ln>
                <a:solidFill>
                  <a:srgbClr val="FF0000"/>
                </a:solidFill>
                <a:effectLst>
                  <a:outerShdw blurRad="38100" dist="38100" dir="2700000" algn="tl">
                    <a:srgbClr val="000000"/>
                  </a:outerShdw>
                </a:effectLst>
                <a:uLnTx/>
                <a:uFillTx/>
                <a:latin typeface="Times New Roman" panose="02020603050405020304" pitchFamily="18" charset="0"/>
                <a:ea typeface="黑体" panose="02010609060101010101" pitchFamily="49" charset="-122"/>
                <a:cs typeface="+mn-cs"/>
              </a:rPr>
              <a:t>我</a:t>
            </a:r>
          </a:p>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kumimoji="0" lang="zh-CN" altLang="en-US" sz="6000" b="1" i="0" u="none" strike="noStrike" kern="1200" cap="none" spc="0" normalizeH="0" baseline="0" noProof="0">
                <a:ln>
                  <a:noFill/>
                </a:ln>
                <a:solidFill>
                  <a:srgbClr val="FF0000"/>
                </a:solidFill>
                <a:effectLst>
                  <a:outerShdw blurRad="38100" dist="38100" dir="2700000" algn="tl">
                    <a:srgbClr val="000000"/>
                  </a:outerShdw>
                </a:effectLst>
                <a:uLnTx/>
                <a:uFillTx/>
                <a:latin typeface="Times New Roman" panose="02020603050405020304" pitchFamily="18" charset="0"/>
                <a:ea typeface="黑体" panose="02010609060101010101" pitchFamily="49" charset="-122"/>
                <a:cs typeface="+mn-cs"/>
              </a:rPr>
              <a:t>长</a:t>
            </a:r>
          </a:p>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kumimoji="0" lang="zh-CN" altLang="en-US" sz="6000" b="1" i="0" u="none" strike="noStrike" kern="1200" cap="none" spc="0" normalizeH="0" baseline="0" noProof="0">
                <a:ln>
                  <a:noFill/>
                </a:ln>
                <a:solidFill>
                  <a:srgbClr val="FF0000"/>
                </a:solidFill>
                <a:effectLst>
                  <a:outerShdw blurRad="38100" dist="38100" dir="2700000" algn="tl">
                    <a:srgbClr val="000000"/>
                  </a:outerShdw>
                </a:effectLst>
                <a:uLnTx/>
                <a:uFillTx/>
                <a:latin typeface="Times New Roman" panose="02020603050405020304" pitchFamily="18" charset="0"/>
                <a:ea typeface="黑体" panose="02010609060101010101" pitchFamily="49" charset="-122"/>
                <a:cs typeface="+mn-cs"/>
              </a:rPr>
              <a:t>城</a:t>
            </a:r>
          </a:p>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en-US" altLang="zh-CN" sz="6000" b="1" i="0" u="none" strike="noStrike" kern="1200" cap="none" spc="0" normalizeH="0" baseline="0" noProof="0">
              <a:ln>
                <a:noFill/>
              </a:ln>
              <a:solidFill>
                <a:srgbClr val="FF0000"/>
              </a:solidFill>
              <a:effectLst>
                <a:outerShdw blurRad="38100" dist="38100" dir="2700000" algn="tl">
                  <a:srgbClr val="000000"/>
                </a:outerShdw>
              </a:effectLst>
              <a:uLnTx/>
              <a:uFillTx/>
              <a:latin typeface="Times New Roman" panose="02020603050405020304" pitchFamily="18" charset="0"/>
              <a:ea typeface="黑体" panose="02010609060101010101" pitchFamily="49" charset="-122"/>
              <a:cs typeface="+mn-cs"/>
            </a:endParaRPr>
          </a:p>
        </p:txBody>
      </p:sp>
      <p:sp>
        <p:nvSpPr>
          <p:cNvPr id="2" name="文本框 1"/>
          <p:cNvSpPr txBox="1"/>
          <p:nvPr/>
        </p:nvSpPr>
        <p:spPr>
          <a:xfrm>
            <a:off x="1217290" y="795643"/>
            <a:ext cx="7498080" cy="1076325"/>
          </a:xfrm>
          <a:prstGeom prst="rect">
            <a:avLst/>
          </a:prstGeom>
          <a:noFill/>
        </p:spPr>
        <p:txBody>
          <a:bodyPr wrap="none">
            <a:spAutoFit/>
          </a:bodyPr>
          <a:lstStyle/>
          <a:p>
            <a:pPr marR="0" defTabSz="914400">
              <a:buClrTx/>
              <a:buSzTx/>
              <a:defRPr/>
            </a:pPr>
            <a:r>
              <a:rPr kumimoji="0" lang="zh-CN" altLang="en-US" sz="3200" kern="1200" cap="none" spc="0" normalizeH="0" baseline="0" noProof="1">
                <a:gradFill>
                  <a:gsLst>
                    <a:gs pos="0">
                      <a:srgbClr val="012D86"/>
                    </a:gs>
                    <a:gs pos="100000">
                      <a:srgbClr val="0E2557"/>
                    </a:gs>
                  </a:gsLst>
                  <a:lin scaled="0"/>
                </a:gradFill>
                <a:latin typeface="华文新魏" panose="02010800040101010101" pitchFamily="2" charset="-122"/>
                <a:ea typeface="华文新魏" panose="02010800040101010101" pitchFamily="2" charset="-122"/>
                <a:cs typeface="+mn-cs"/>
              </a:rPr>
              <a:t>对于中国人来讲，原子弹不是一种武器，</a:t>
            </a:r>
          </a:p>
          <a:p>
            <a:pPr marR="0" defTabSz="914400">
              <a:buClrTx/>
              <a:buSzTx/>
              <a:defRPr/>
            </a:pPr>
            <a:r>
              <a:rPr kumimoji="0" lang="zh-CN" altLang="en-US" sz="3200" kern="1200" cap="none" spc="0" normalizeH="0" baseline="0" noProof="1">
                <a:gradFill>
                  <a:gsLst>
                    <a:gs pos="0">
                      <a:srgbClr val="012D86"/>
                    </a:gs>
                    <a:gs pos="100000">
                      <a:srgbClr val="0E2557"/>
                    </a:gs>
                  </a:gsLst>
                  <a:lin scaled="0"/>
                </a:gradFill>
                <a:latin typeface="华文新魏" panose="02010800040101010101" pitchFamily="2" charset="-122"/>
                <a:ea typeface="华文新魏" panose="02010800040101010101" pitchFamily="2" charset="-122"/>
                <a:cs typeface="+mn-cs"/>
              </a:rPr>
              <a:t>而是一种精神</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43010"/>
                                        </p:tgtEl>
                                        <p:attrNameLst>
                                          <p:attrName>style.visibility</p:attrName>
                                        </p:attrNameLst>
                                      </p:cBhvr>
                                      <p:to>
                                        <p:strVal val="visible"/>
                                      </p:to>
                                    </p:set>
                                    <p:animEffect transition="in" filter="barn(inVertical)">
                                      <p:cBhvr>
                                        <p:cTn id="7" dur="500"/>
                                        <p:tgtEl>
                                          <p:spTgt spid="43010"/>
                                        </p:tgtEl>
                                      </p:cBhvr>
                                    </p:animEffect>
                                  </p:childTnLst>
                                </p:cTn>
                              </p:par>
                            </p:childTnLst>
                          </p:cTn>
                        </p:par>
                        <p:par>
                          <p:cTn id="8" fill="hold">
                            <p:stCondLst>
                              <p:cond delay="500"/>
                            </p:stCondLst>
                            <p:childTnLst>
                              <p:par>
                                <p:cTn id="9" presetID="4" presetClass="entr" presetSubtype="32" fill="hold" nodeType="afterEffect">
                                  <p:stCondLst>
                                    <p:cond delay="0"/>
                                  </p:stCondLst>
                                  <p:childTnLst>
                                    <p:set>
                                      <p:cBhvr>
                                        <p:cTn id="10" dur="1" fill="hold">
                                          <p:stCondLst>
                                            <p:cond delay="0"/>
                                          </p:stCondLst>
                                        </p:cTn>
                                        <p:tgtEl>
                                          <p:spTgt spid="43011"/>
                                        </p:tgtEl>
                                        <p:attrNameLst>
                                          <p:attrName>style.visibility</p:attrName>
                                        </p:attrNameLst>
                                      </p:cBhvr>
                                      <p:to>
                                        <p:strVal val="visible"/>
                                      </p:to>
                                    </p:set>
                                    <p:animEffect transition="in" filter="box(out)">
                                      <p:cBhvr>
                                        <p:cTn id="11" dur="500"/>
                                        <p:tgtEl>
                                          <p:spTgt spid="43011"/>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43012"/>
                                        </p:tgtEl>
                                        <p:attrNameLst>
                                          <p:attrName>style.visibility</p:attrName>
                                        </p:attrNameLst>
                                      </p:cBhvr>
                                      <p:to>
                                        <p:strVal val="visible"/>
                                      </p:to>
                                    </p:set>
                                  </p:childTnLst>
                                </p:cTn>
                              </p:par>
                            </p:childTnLst>
                          </p:cTn>
                        </p:par>
                        <p:par>
                          <p:cTn id="16" fill="hold">
                            <p:stCondLst>
                              <p:cond delay="0"/>
                            </p:stCondLst>
                            <p:childTnLst>
                              <p:par>
                                <p:cTn id="17" presetID="17" presetClass="entr" presetSubtype="10" fill="hold" grpId="0" nodeType="afterEffect">
                                  <p:stCondLst>
                                    <p:cond delay="0"/>
                                  </p:stCondLst>
                                  <p:childTnLst>
                                    <p:set>
                                      <p:cBhvr>
                                        <p:cTn id="18" dur="indefinite" fill="hold">
                                          <p:stCondLst>
                                            <p:cond delay="0"/>
                                          </p:stCondLst>
                                        </p:cTn>
                                        <p:tgtEl>
                                          <p:spTgt spid="43013"/>
                                        </p:tgtEl>
                                        <p:attrNameLst>
                                          <p:attrName>style.visibility</p:attrName>
                                        </p:attrNameLst>
                                      </p:cBhvr>
                                      <p:to>
                                        <p:strVal val="visible"/>
                                      </p:to>
                                    </p:set>
                                    <p:anim calcmode="lin" valueType="num">
                                      <p:cBhvr>
                                        <p:cTn id="19" dur="500" fill="hold"/>
                                        <p:tgtEl>
                                          <p:spTgt spid="43013"/>
                                        </p:tgtEl>
                                        <p:attrNameLst>
                                          <p:attrName>ppt_w</p:attrName>
                                        </p:attrNameLst>
                                      </p:cBhvr>
                                      <p:tavLst>
                                        <p:tav tm="0">
                                          <p:val>
                                            <p:fltVal val="0"/>
                                          </p:val>
                                        </p:tav>
                                        <p:tav tm="100000">
                                          <p:val>
                                            <p:strVal val="#ppt_w"/>
                                          </p:val>
                                        </p:tav>
                                      </p:tavLst>
                                    </p:anim>
                                    <p:anim calcmode="lin" valueType="num">
                                      <p:cBhvr>
                                        <p:cTn id="20" dur="500" fill="hold"/>
                                        <p:tgtEl>
                                          <p:spTgt spid="43013"/>
                                        </p:tgtEl>
                                        <p:attrNameLst>
                                          <p:attrName>ppt_h</p:attrName>
                                        </p:attrNameLst>
                                      </p:cBhvr>
                                      <p:tavLst>
                                        <p:tav tm="0">
                                          <p:val>
                                            <p:strVal val="#ppt_h"/>
                                          </p:val>
                                        </p:tav>
                                        <p:tav tm="100000">
                                          <p:val>
                                            <p:strVal val="#ppt_h"/>
                                          </p:val>
                                        </p:tav>
                                      </p:tavLst>
                                    </p:anim>
                                  </p:childTnLst>
                                </p:cTn>
                              </p:par>
                            </p:childTnLst>
                          </p:cTn>
                        </p:par>
                        <p:par>
                          <p:cTn id="21" fill="hold">
                            <p:stCondLst>
                              <p:cond delay="500"/>
                            </p:stCondLst>
                            <p:childTnLst>
                              <p:par>
                                <p:cTn id="22" presetID="16" presetClass="entr" presetSubtype="37" fill="hold" grpId="0" nodeType="afterEffect">
                                  <p:stCondLst>
                                    <p:cond delay="0"/>
                                  </p:stCondLst>
                                  <p:childTnLst>
                                    <p:set>
                                      <p:cBhvr>
                                        <p:cTn id="23" dur="indefinite" fill="hold">
                                          <p:stCondLst>
                                            <p:cond delay="0"/>
                                          </p:stCondLst>
                                        </p:cTn>
                                        <p:tgtEl>
                                          <p:spTgt spid="43014"/>
                                        </p:tgtEl>
                                        <p:attrNameLst>
                                          <p:attrName>style.visibility</p:attrName>
                                        </p:attrNameLst>
                                      </p:cBhvr>
                                      <p:to>
                                        <p:strVal val="visible"/>
                                      </p:to>
                                    </p:set>
                                    <p:animEffect transition="in" filter="barn(outVertical)">
                                      <p:cBhvr>
                                        <p:cTn id="24" dur="500"/>
                                        <p:tgtEl>
                                          <p:spTgt spid="43014"/>
                                        </p:tgtEl>
                                      </p:cBhvr>
                                    </p:animEffect>
                                  </p:childTnLst>
                                </p:cTn>
                              </p:par>
                            </p:childTnLst>
                          </p:cTn>
                        </p:par>
                        <p:par>
                          <p:cTn id="25" fill="hold">
                            <p:stCondLst>
                              <p:cond delay="1000"/>
                            </p:stCondLst>
                            <p:childTnLst>
                              <p:par>
                                <p:cTn id="26" presetID="16" presetClass="entr" presetSubtype="21" fill="hold" grpId="0" nodeType="afterEffect">
                                  <p:stCondLst>
                                    <p:cond delay="0"/>
                                  </p:stCondLst>
                                  <p:childTnLst>
                                    <p:set>
                                      <p:cBhvr>
                                        <p:cTn id="27" dur="indefinite" fill="hold">
                                          <p:stCondLst>
                                            <p:cond delay="0"/>
                                          </p:stCondLst>
                                        </p:cTn>
                                        <p:tgtEl>
                                          <p:spTgt spid="43015"/>
                                        </p:tgtEl>
                                        <p:attrNameLst>
                                          <p:attrName>style.visibility</p:attrName>
                                        </p:attrNameLst>
                                      </p:cBhvr>
                                      <p:to>
                                        <p:strVal val="visible"/>
                                      </p:to>
                                    </p:set>
                                    <p:animEffect transition="in" filter="barn(inVertical)">
                                      <p:cBhvr>
                                        <p:cTn id="28" dur="500"/>
                                        <p:tgtEl>
                                          <p:spTgt spid="43015"/>
                                        </p:tgtEl>
                                      </p:cBhvr>
                                    </p:animEffect>
                                  </p:childTnLst>
                                </p:cTn>
                              </p:par>
                            </p:childTnLst>
                          </p:cTn>
                        </p:par>
                        <p:par>
                          <p:cTn id="29" fill="hold">
                            <p:stCondLst>
                              <p:cond delay="1500"/>
                            </p:stCondLst>
                            <p:childTnLst>
                              <p:par>
                                <p:cTn id="30" presetID="12" presetClass="entr" presetSubtype="1" fill="hold" grpId="0" nodeType="afterEffect">
                                  <p:stCondLst>
                                    <p:cond delay="0"/>
                                  </p:stCondLst>
                                  <p:childTnLst>
                                    <p:set>
                                      <p:cBhvr>
                                        <p:cTn id="31" dur="indefinite" fill="hold">
                                          <p:stCondLst>
                                            <p:cond delay="0"/>
                                          </p:stCondLst>
                                        </p:cTn>
                                        <p:tgtEl>
                                          <p:spTgt spid="43016"/>
                                        </p:tgtEl>
                                        <p:attrNameLst>
                                          <p:attrName>style.visibility</p:attrName>
                                        </p:attrNameLst>
                                      </p:cBhvr>
                                      <p:to>
                                        <p:strVal val="visible"/>
                                      </p:to>
                                    </p:set>
                                    <p:animEffect transition="in" filter="slide(fromTop)">
                                      <p:cBhvr>
                                        <p:cTn id="32" dur="500"/>
                                        <p:tgtEl>
                                          <p:spTgt spid="43016"/>
                                        </p:tgtEl>
                                      </p:cBhvr>
                                    </p:animEffect>
                                  </p:childTnLst>
                                </p:cTn>
                              </p:par>
                            </p:childTnLst>
                          </p:cTn>
                        </p:par>
                        <p:par>
                          <p:cTn id="33" fill="hold">
                            <p:stCondLst>
                              <p:cond delay="2000"/>
                            </p:stCondLst>
                            <p:childTnLst>
                              <p:par>
                                <p:cTn id="34" presetID="4" presetClass="entr" presetSubtype="32" fill="hold" grpId="0" nodeType="afterEffect">
                                  <p:stCondLst>
                                    <p:cond delay="0"/>
                                  </p:stCondLst>
                                  <p:childTnLst>
                                    <p:set>
                                      <p:cBhvr>
                                        <p:cTn id="35" dur="indefinite" fill="hold">
                                          <p:stCondLst>
                                            <p:cond delay="0"/>
                                          </p:stCondLst>
                                        </p:cTn>
                                        <p:tgtEl>
                                          <p:spTgt spid="13"/>
                                        </p:tgtEl>
                                        <p:attrNameLst>
                                          <p:attrName>style.visibility</p:attrName>
                                        </p:attrNameLst>
                                      </p:cBhvr>
                                      <p:to>
                                        <p:strVal val="visible"/>
                                      </p:to>
                                    </p:set>
                                    <p:animEffect transition="in" filter="box(out)">
                                      <p:cBhvr>
                                        <p:cTn id="36"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013" grpId="0" bldLvl="0" animBg="1"/>
      <p:bldP spid="43014" grpId="0" bldLvl="0" animBg="1"/>
      <p:bldP spid="43015" grpId="0" bldLvl="0" animBg="1"/>
      <p:bldP spid="43016" grpId="0"/>
      <p:bldP spid="13" grpId="0" bldLvl="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513" name="Picture 2" descr="C:\Users\dh\Desktop\微信图片_20190404134955.jpg"/>
          <p:cNvPicPr>
            <a:picLocks noChangeAspect="1"/>
          </p:cNvPicPr>
          <p:nvPr/>
        </p:nvPicPr>
        <p:blipFill>
          <a:blip r:embed="rId2"/>
          <a:stretch>
            <a:fillRect/>
          </a:stretch>
        </p:blipFill>
        <p:spPr>
          <a:xfrm>
            <a:off x="1143000" y="-280987"/>
            <a:ext cx="6858000" cy="7419975"/>
          </a:xfrm>
          <a:prstGeom prst="rect">
            <a:avLst/>
          </a:prstGeom>
          <a:noFill/>
          <a:ln w="9525">
            <a:noFill/>
          </a:ln>
        </p:spPr>
      </p:pic>
      <p:sp>
        <p:nvSpPr>
          <p:cNvPr id="64514" name="TextBox 5"/>
          <p:cNvSpPr txBox="1"/>
          <p:nvPr/>
        </p:nvSpPr>
        <p:spPr>
          <a:xfrm>
            <a:off x="8001000" y="152400"/>
            <a:ext cx="1211263" cy="5940425"/>
          </a:xfrm>
          <a:prstGeom prst="rect">
            <a:avLst/>
          </a:prstGeom>
          <a:noFill/>
          <a:ln w="9525">
            <a:noFill/>
          </a:ln>
        </p:spPr>
        <p:txBody>
          <a:bodyPr wrap="none" anchor="t" anchorCtr="0">
            <a:spAutoFit/>
          </a:bodyPr>
          <a:lstStyle/>
          <a:p>
            <a:r>
              <a:rPr lang="zh-CN" altLang="en-US" sz="2000" b="1" dirty="0">
                <a:latin typeface="Arial" panose="020B0604020202020204" pitchFamily="34" charset="0"/>
                <a:ea typeface="宋体" panose="02010600030101010101" pitchFamily="2" charset="-122"/>
              </a:rPr>
              <a:t>新中国早</a:t>
            </a:r>
            <a:endParaRPr lang="en-US" altLang="zh-CN" sz="2000" b="1" dirty="0">
              <a:latin typeface="Arial" panose="020B0604020202020204" pitchFamily="34" charset="0"/>
              <a:ea typeface="宋体" panose="02010600030101010101" pitchFamily="2" charset="-122"/>
            </a:endParaRPr>
          </a:p>
          <a:p>
            <a:r>
              <a:rPr lang="zh-CN" altLang="en-US" sz="2000" b="1" dirty="0">
                <a:latin typeface="Arial" panose="020B0604020202020204" pitchFamily="34" charset="0"/>
                <a:ea typeface="宋体" panose="02010600030101010101" pitchFamily="2" charset="-122"/>
              </a:rPr>
              <a:t>期经济科</a:t>
            </a:r>
            <a:endParaRPr lang="en-US" altLang="zh-CN" sz="2000" b="1" dirty="0">
              <a:latin typeface="Arial" panose="020B0604020202020204" pitchFamily="34" charset="0"/>
              <a:ea typeface="宋体" panose="02010600030101010101" pitchFamily="2" charset="-122"/>
            </a:endParaRPr>
          </a:p>
          <a:p>
            <a:r>
              <a:rPr lang="zh-CN" altLang="en-US" sz="2000" b="1" dirty="0">
                <a:latin typeface="Arial" panose="020B0604020202020204" pitchFamily="34" charset="0"/>
                <a:ea typeface="宋体" panose="02010600030101010101" pitchFamily="2" charset="-122"/>
              </a:rPr>
              <a:t>技都落后</a:t>
            </a:r>
            <a:endParaRPr lang="en-US" altLang="zh-CN" sz="2000" b="1" dirty="0">
              <a:latin typeface="Arial" panose="020B0604020202020204" pitchFamily="34" charset="0"/>
              <a:ea typeface="宋体" panose="02010600030101010101" pitchFamily="2" charset="-122"/>
            </a:endParaRPr>
          </a:p>
          <a:p>
            <a:r>
              <a:rPr lang="zh-CN" altLang="en-US" sz="2000" b="1" dirty="0">
                <a:latin typeface="Arial" panose="020B0604020202020204" pitchFamily="34" charset="0"/>
                <a:ea typeface="宋体" panose="02010600030101010101" pitchFamily="2" charset="-122"/>
              </a:rPr>
              <a:t>，老一辈</a:t>
            </a:r>
            <a:endParaRPr lang="en-US" altLang="zh-CN" sz="2000" b="1" dirty="0">
              <a:latin typeface="Arial" panose="020B0604020202020204" pitchFamily="34" charset="0"/>
              <a:ea typeface="宋体" panose="02010600030101010101" pitchFamily="2" charset="-122"/>
            </a:endParaRPr>
          </a:p>
          <a:p>
            <a:r>
              <a:rPr lang="zh-CN" altLang="en-US" sz="2000" b="1" dirty="0">
                <a:latin typeface="Arial" panose="020B0604020202020204" pitchFamily="34" charset="0"/>
                <a:ea typeface="宋体" panose="02010600030101010101" pitchFamily="2" charset="-122"/>
              </a:rPr>
              <a:t>科学家靠</a:t>
            </a:r>
            <a:endParaRPr lang="en-US" altLang="zh-CN" sz="2000" b="1" dirty="0">
              <a:latin typeface="Arial" panose="020B0604020202020204" pitchFamily="34" charset="0"/>
              <a:ea typeface="宋体" panose="02010600030101010101" pitchFamily="2" charset="-122"/>
            </a:endParaRPr>
          </a:p>
          <a:p>
            <a:r>
              <a:rPr lang="zh-CN" altLang="en-US" sz="2000" b="1" dirty="0">
                <a:latin typeface="Arial" panose="020B0604020202020204" pitchFamily="34" charset="0"/>
                <a:ea typeface="宋体" panose="02010600030101010101" pitchFamily="2" charset="-122"/>
              </a:rPr>
              <a:t>什么搞“</a:t>
            </a:r>
            <a:endParaRPr lang="en-US" altLang="zh-CN" sz="2000" b="1" dirty="0">
              <a:latin typeface="Arial" panose="020B0604020202020204" pitchFamily="34" charset="0"/>
              <a:ea typeface="宋体" panose="02010600030101010101" pitchFamily="2" charset="-122"/>
            </a:endParaRPr>
          </a:p>
          <a:p>
            <a:r>
              <a:rPr lang="zh-CN" altLang="en-US" sz="2000" b="1" dirty="0">
                <a:latin typeface="Arial" panose="020B0604020202020204" pitchFamily="34" charset="0"/>
                <a:ea typeface="宋体" panose="02010600030101010101" pitchFamily="2" charset="-122"/>
              </a:rPr>
              <a:t>两弹一星</a:t>
            </a:r>
            <a:endParaRPr lang="en-US" altLang="zh-CN" sz="2000" b="1" dirty="0">
              <a:latin typeface="Arial" panose="020B0604020202020204" pitchFamily="34" charset="0"/>
              <a:ea typeface="宋体" panose="02010600030101010101" pitchFamily="2" charset="-122"/>
            </a:endParaRPr>
          </a:p>
          <a:p>
            <a:r>
              <a:rPr lang="zh-CN" altLang="en-US" sz="2000" b="1" dirty="0">
                <a:latin typeface="Arial" panose="020B0604020202020204" pitchFamily="34" charset="0"/>
                <a:ea typeface="宋体" panose="02010600030101010101" pitchFamily="2" charset="-122"/>
              </a:rPr>
              <a:t>”？靠自</a:t>
            </a:r>
            <a:endParaRPr lang="en-US" altLang="zh-CN" sz="2000" b="1" dirty="0">
              <a:latin typeface="Arial" panose="020B0604020202020204" pitchFamily="34" charset="0"/>
              <a:ea typeface="宋体" panose="02010600030101010101" pitchFamily="2" charset="-122"/>
            </a:endParaRPr>
          </a:p>
          <a:p>
            <a:r>
              <a:rPr lang="zh-CN" altLang="en-US" sz="2000" b="1" dirty="0">
                <a:latin typeface="Arial" panose="020B0604020202020204" pitchFamily="34" charset="0"/>
                <a:ea typeface="宋体" panose="02010600030101010101" pitchFamily="2" charset="-122"/>
              </a:rPr>
              <a:t>力更生，</a:t>
            </a:r>
            <a:endParaRPr lang="en-US" altLang="zh-CN" sz="2000" b="1" dirty="0">
              <a:latin typeface="Arial" panose="020B0604020202020204" pitchFamily="34" charset="0"/>
              <a:ea typeface="宋体" panose="02010600030101010101" pitchFamily="2" charset="-122"/>
            </a:endParaRPr>
          </a:p>
          <a:p>
            <a:r>
              <a:rPr lang="zh-CN" altLang="en-US" sz="2000" b="1" dirty="0">
                <a:latin typeface="Arial" panose="020B0604020202020204" pitchFamily="34" charset="0"/>
                <a:ea typeface="宋体" panose="02010600030101010101" pitchFamily="2" charset="-122"/>
              </a:rPr>
              <a:t>艰苦奋斗</a:t>
            </a:r>
            <a:endParaRPr lang="en-US" altLang="zh-CN" sz="2000" b="1" dirty="0">
              <a:latin typeface="Arial" panose="020B0604020202020204" pitchFamily="34" charset="0"/>
              <a:ea typeface="宋体" panose="02010600030101010101" pitchFamily="2" charset="-122"/>
            </a:endParaRPr>
          </a:p>
          <a:p>
            <a:r>
              <a:rPr lang="zh-CN" altLang="en-US" sz="2000" b="1" dirty="0">
                <a:latin typeface="Arial" panose="020B0604020202020204" pitchFamily="34" charset="0"/>
                <a:ea typeface="宋体" panose="02010600030101010101" pitchFamily="2" charset="-122"/>
              </a:rPr>
              <a:t>。“有条</a:t>
            </a:r>
            <a:endParaRPr lang="en-US" altLang="zh-CN" sz="2000" b="1" dirty="0">
              <a:latin typeface="Arial" panose="020B0604020202020204" pitchFamily="34" charset="0"/>
              <a:ea typeface="宋体" panose="02010600030101010101" pitchFamily="2" charset="-122"/>
            </a:endParaRPr>
          </a:p>
          <a:p>
            <a:r>
              <a:rPr lang="zh-CN" altLang="en-US" sz="2000" b="1" dirty="0">
                <a:latin typeface="Arial" panose="020B0604020202020204" pitchFamily="34" charset="0"/>
                <a:ea typeface="宋体" panose="02010600030101010101" pitchFamily="2" charset="-122"/>
              </a:rPr>
              <a:t>件要上，</a:t>
            </a:r>
            <a:endParaRPr lang="en-US" altLang="zh-CN" sz="2000" b="1" dirty="0">
              <a:latin typeface="Arial" panose="020B0604020202020204" pitchFamily="34" charset="0"/>
              <a:ea typeface="宋体" panose="02010600030101010101" pitchFamily="2" charset="-122"/>
            </a:endParaRPr>
          </a:p>
          <a:p>
            <a:r>
              <a:rPr lang="zh-CN" altLang="en-US" sz="2000" b="1" dirty="0">
                <a:latin typeface="Arial" panose="020B0604020202020204" pitchFamily="34" charset="0"/>
                <a:ea typeface="宋体" panose="02010600030101010101" pitchFamily="2" charset="-122"/>
              </a:rPr>
              <a:t>没有条件</a:t>
            </a:r>
            <a:endParaRPr lang="en-US" altLang="zh-CN" sz="2000" b="1" dirty="0">
              <a:latin typeface="Arial" panose="020B0604020202020204" pitchFamily="34" charset="0"/>
              <a:ea typeface="宋体" panose="02010600030101010101" pitchFamily="2" charset="-122"/>
            </a:endParaRPr>
          </a:p>
          <a:p>
            <a:r>
              <a:rPr lang="zh-CN" altLang="en-US" sz="2000" b="1" dirty="0">
                <a:latin typeface="Arial" panose="020B0604020202020204" pitchFamily="34" charset="0"/>
                <a:ea typeface="宋体" panose="02010600030101010101" pitchFamily="2" charset="-122"/>
              </a:rPr>
              <a:t>创造条件</a:t>
            </a:r>
            <a:endParaRPr lang="en-US" altLang="zh-CN" sz="2000" b="1" dirty="0">
              <a:latin typeface="Arial" panose="020B0604020202020204" pitchFamily="34" charset="0"/>
              <a:ea typeface="宋体" panose="02010600030101010101" pitchFamily="2" charset="-122"/>
            </a:endParaRPr>
          </a:p>
          <a:p>
            <a:r>
              <a:rPr lang="zh-CN" altLang="en-US" sz="2000" b="1" dirty="0">
                <a:latin typeface="Arial" panose="020B0604020202020204" pitchFamily="34" charset="0"/>
                <a:ea typeface="宋体" panose="02010600030101010101" pitchFamily="2" charset="-122"/>
              </a:rPr>
              <a:t>也要上。</a:t>
            </a:r>
            <a:endParaRPr lang="en-US" altLang="zh-CN" sz="2000" b="1" dirty="0">
              <a:latin typeface="Arial" panose="020B0604020202020204" pitchFamily="34" charset="0"/>
              <a:ea typeface="宋体" panose="02010600030101010101" pitchFamily="2" charset="-122"/>
            </a:endParaRPr>
          </a:p>
          <a:p>
            <a:r>
              <a:rPr lang="zh-CN" altLang="en-US" sz="2000" b="1" dirty="0">
                <a:latin typeface="Arial" panose="020B0604020202020204" pitchFamily="34" charset="0"/>
                <a:ea typeface="宋体" panose="02010600030101010101" pitchFamily="2" charset="-122"/>
              </a:rPr>
              <a:t>”这是响</a:t>
            </a:r>
            <a:endParaRPr lang="en-US" altLang="zh-CN" sz="2000" b="1" dirty="0">
              <a:latin typeface="Arial" panose="020B0604020202020204" pitchFamily="34" charset="0"/>
              <a:ea typeface="宋体" panose="02010600030101010101" pitchFamily="2" charset="-122"/>
            </a:endParaRPr>
          </a:p>
          <a:p>
            <a:r>
              <a:rPr lang="zh-CN" altLang="en-US" sz="2000" b="1" dirty="0">
                <a:latin typeface="Arial" panose="020B0604020202020204" pitchFamily="34" charset="0"/>
                <a:ea typeface="宋体" panose="02010600030101010101" pitchFamily="2" charset="-122"/>
              </a:rPr>
              <a:t>彻那个时</a:t>
            </a:r>
            <a:endParaRPr lang="en-US" altLang="zh-CN" sz="2000" b="1" dirty="0">
              <a:latin typeface="Arial" panose="020B0604020202020204" pitchFamily="34" charset="0"/>
              <a:ea typeface="宋体" panose="02010600030101010101" pitchFamily="2" charset="-122"/>
            </a:endParaRPr>
          </a:p>
          <a:p>
            <a:r>
              <a:rPr lang="zh-CN" altLang="en-US" sz="2000" b="1" dirty="0">
                <a:latin typeface="Arial" panose="020B0604020202020204" pitchFamily="34" charset="0"/>
                <a:ea typeface="宋体" panose="02010600030101010101" pitchFamily="2" charset="-122"/>
              </a:rPr>
              <a:t>代的声音</a:t>
            </a:r>
            <a:endParaRPr lang="en-US" altLang="zh-CN" sz="2000" b="1" dirty="0">
              <a:latin typeface="Arial" panose="020B0604020202020204" pitchFamily="34" charset="0"/>
              <a:ea typeface="宋体" panose="02010600030101010101" pitchFamily="2" charset="-122"/>
            </a:endParaRPr>
          </a:p>
          <a:p>
            <a:r>
              <a:rPr lang="zh-CN" altLang="en-US" sz="2000" b="1" dirty="0">
                <a:latin typeface="Arial" panose="020B0604020202020204" pitchFamily="34" charset="0"/>
                <a:ea typeface="宋体" panose="02010600030101010101" pitchFamily="2" charset="-122"/>
              </a:rPr>
              <a:t>。</a:t>
            </a:r>
          </a:p>
        </p:txBody>
      </p:sp>
      <p:sp>
        <p:nvSpPr>
          <p:cNvPr id="64515" name="矩形 7"/>
          <p:cNvSpPr/>
          <p:nvPr/>
        </p:nvSpPr>
        <p:spPr>
          <a:xfrm>
            <a:off x="0" y="428625"/>
            <a:ext cx="1143000" cy="6000750"/>
          </a:xfrm>
          <a:prstGeom prst="rect">
            <a:avLst/>
          </a:prstGeom>
          <a:noFill/>
          <a:ln w="9525">
            <a:noFill/>
          </a:ln>
        </p:spPr>
        <p:txBody>
          <a:bodyPr anchor="t" anchorCtr="0">
            <a:spAutoFit/>
          </a:bodyPr>
          <a:lstStyle/>
          <a:p>
            <a:pPr marL="1905" indent="-1905">
              <a:buFontTx/>
            </a:pPr>
            <a:r>
              <a:rPr lang="zh-CN" altLang="en-US" sz="3200" b="1" dirty="0">
                <a:solidFill>
                  <a:schemeClr val="accent2"/>
                </a:solidFill>
                <a:latin typeface="华文新魏" panose="02010800040101010101" pitchFamily="2" charset="-122"/>
                <a:ea typeface="华文新魏" panose="02010800040101010101" pitchFamily="2" charset="-122"/>
              </a:rPr>
              <a:t>成为</a:t>
            </a:r>
          </a:p>
          <a:p>
            <a:pPr marL="1905" indent="-1905">
              <a:buFontTx/>
            </a:pPr>
            <a:r>
              <a:rPr lang="zh-CN" altLang="en-US" sz="3200" b="1" dirty="0">
                <a:solidFill>
                  <a:schemeClr val="accent2"/>
                </a:solidFill>
                <a:latin typeface="华文新魏" panose="02010800040101010101" pitchFamily="2" charset="-122"/>
                <a:ea typeface="华文新魏" panose="02010800040101010101" pitchFamily="2" charset="-122"/>
              </a:rPr>
              <a:t>20世纪中国人民自强不息艰苦奋斗的</a:t>
            </a:r>
          </a:p>
          <a:p>
            <a:pPr marL="1905" indent="-1905">
              <a:buFontTx/>
            </a:pPr>
            <a:r>
              <a:rPr lang="zh-CN" altLang="en-US" sz="3200" b="1" dirty="0">
                <a:solidFill>
                  <a:schemeClr val="accent2"/>
                </a:solidFill>
                <a:latin typeface="华文新魏" panose="02010800040101010101" pitchFamily="2" charset="-122"/>
                <a:ea typeface="华文新魏" panose="02010800040101010101" pitchFamily="2" charset="-122"/>
              </a:rPr>
              <a:t>可贵</a:t>
            </a:r>
          </a:p>
          <a:p>
            <a:pPr marL="1905" indent="-1905">
              <a:buFontTx/>
            </a:pPr>
            <a:r>
              <a:rPr lang="zh-CN" altLang="en-US" sz="3200" b="1" dirty="0">
                <a:solidFill>
                  <a:schemeClr val="accent2"/>
                </a:solidFill>
                <a:latin typeface="华文新魏" panose="02010800040101010101" pitchFamily="2" charset="-122"/>
                <a:ea typeface="华文新魏" panose="02010800040101010101" pitchFamily="2" charset="-122"/>
              </a:rPr>
              <a:t>民族精神</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标题 1"/>
          <p:cNvSpPr>
            <a:spLocks noGrp="1"/>
          </p:cNvSpPr>
          <p:nvPr>
            <p:ph type="title"/>
          </p:nvPr>
        </p:nvSpPr>
        <p:spPr>
          <a:xfrm>
            <a:off x="457200" y="0"/>
            <a:ext cx="8229600" cy="1143000"/>
          </a:xfrm>
        </p:spPr>
        <p:txBody>
          <a:bodyPr vert="horz" wrap="square" lIns="91440" tIns="45720" rIns="91440" bIns="45720" anchor="ctr" anchorCtr="0"/>
          <a:lstStyle/>
          <a:p>
            <a:r>
              <a:rPr lang="zh-CN" altLang="en-US" sz="4000" b="1" dirty="0"/>
              <a:t>“罗阳精神”缔造中国顶级武器</a:t>
            </a:r>
          </a:p>
        </p:txBody>
      </p:sp>
      <p:sp>
        <p:nvSpPr>
          <p:cNvPr id="65538" name="内容占位符 2"/>
          <p:cNvSpPr>
            <a:spLocks noGrp="1"/>
          </p:cNvSpPr>
          <p:nvPr>
            <p:ph idx="1"/>
          </p:nvPr>
        </p:nvSpPr>
        <p:spPr>
          <a:xfrm>
            <a:off x="266700" y="908050"/>
            <a:ext cx="8610600" cy="4525963"/>
          </a:xfrm>
        </p:spPr>
        <p:txBody>
          <a:bodyPr vert="horz" wrap="square" lIns="91440" tIns="45720" rIns="91440" bIns="45720" anchor="t" anchorCtr="0"/>
          <a:lstStyle/>
          <a:p>
            <a:r>
              <a:rPr lang="zh-CN" altLang="en-US" sz="2000" b="1" dirty="0"/>
              <a:t>    </a:t>
            </a:r>
            <a:r>
              <a:rPr lang="zh-CN" altLang="en-US" sz="2400" b="1" dirty="0"/>
              <a:t> </a:t>
            </a:r>
            <a:r>
              <a:rPr lang="en-US" altLang="zh-CN" sz="2400" b="1" dirty="0"/>
              <a:t> </a:t>
            </a:r>
            <a:r>
              <a:rPr lang="zh-CN" altLang="en-US" b="1" dirty="0"/>
              <a:t>罗阳（</a:t>
            </a:r>
            <a:r>
              <a:rPr lang="en-US" altLang="zh-CN" b="1" dirty="0"/>
              <a:t>1961.06—2012.11</a:t>
            </a:r>
            <a:r>
              <a:rPr lang="zh-CN" altLang="en-US" b="1" dirty="0"/>
              <a:t>），辽宁沈阳 人，</a:t>
            </a:r>
            <a:r>
              <a:rPr lang="en-US" altLang="zh-CN" b="1" dirty="0"/>
              <a:t>1982</a:t>
            </a:r>
            <a:r>
              <a:rPr lang="zh-CN" altLang="en-US" b="1" dirty="0"/>
              <a:t>年</a:t>
            </a:r>
            <a:r>
              <a:rPr lang="en-US" altLang="zh-CN" b="1" dirty="0"/>
              <a:t>8</a:t>
            </a:r>
            <a:r>
              <a:rPr lang="zh-CN" altLang="en-US" b="1" dirty="0"/>
              <a:t>月参加工作，</a:t>
            </a:r>
            <a:r>
              <a:rPr lang="en-US" altLang="zh-CN" b="1" dirty="0"/>
              <a:t>1986</a:t>
            </a:r>
            <a:r>
              <a:rPr lang="zh-CN" altLang="en-US" b="1" dirty="0"/>
              <a:t>年</a:t>
            </a:r>
            <a:r>
              <a:rPr lang="en-US" altLang="zh-CN" b="1" dirty="0"/>
              <a:t>8</a:t>
            </a:r>
            <a:r>
              <a:rPr lang="zh-CN" altLang="en-US" b="1" dirty="0"/>
              <a:t>月加入中国共产党，中航工业沈飞原董事长、总经理。组织了歼</a:t>
            </a:r>
            <a:r>
              <a:rPr lang="en-US" altLang="zh-CN" b="1" dirty="0"/>
              <a:t>15</a:t>
            </a:r>
            <a:r>
              <a:rPr lang="zh-CN" altLang="en-US" b="1" dirty="0"/>
              <a:t>舰载机等多项国家重点工程的研制，用生命诠释了 航空报国的情怀。  </a:t>
            </a:r>
            <a:r>
              <a:rPr lang="en-US" altLang="zh-CN" b="1" dirty="0"/>
              <a:t>         </a:t>
            </a:r>
          </a:p>
          <a:p>
            <a:r>
              <a:rPr lang="zh-CN" altLang="en-US" b="1" dirty="0"/>
              <a:t>    </a:t>
            </a:r>
            <a:r>
              <a:rPr lang="en-US" altLang="zh-CN" b="1" dirty="0"/>
              <a:t> 2012</a:t>
            </a:r>
            <a:r>
              <a:rPr lang="zh-CN" altLang="en-US" b="1" dirty="0"/>
              <a:t>年</a:t>
            </a:r>
            <a:r>
              <a:rPr lang="en-US" altLang="zh-CN" b="1" dirty="0"/>
              <a:t>11</a:t>
            </a:r>
            <a:r>
              <a:rPr lang="zh-CN" altLang="en-US" b="1" dirty="0"/>
              <a:t>月</a:t>
            </a:r>
            <a:r>
              <a:rPr lang="en-US" altLang="zh-CN" b="1" dirty="0"/>
              <a:t>29</a:t>
            </a:r>
            <a:r>
              <a:rPr lang="zh-CN" altLang="en-US" b="1" dirty="0"/>
              <a:t>日，在罗阳遗体告别的现场，最醒目的标语是：</a:t>
            </a:r>
          </a:p>
          <a:p>
            <a:r>
              <a:rPr lang="zh-CN" altLang="en-US" sz="3600" b="1" dirty="0">
                <a:solidFill>
                  <a:srgbClr val="C00000"/>
                </a:solidFill>
              </a:rPr>
              <a:t>“祖国终将选择那些忠于祖国的人；祖国终将记住那些奉献于祖国的人！”</a:t>
            </a:r>
            <a:endParaRPr lang="en-US" altLang="zh-CN" sz="3600" b="1" dirty="0">
              <a:solidFill>
                <a:srgbClr val="C00000"/>
              </a:solidFill>
            </a:endParaRPr>
          </a:p>
          <a:p>
            <a:endParaRPr lang="en-US" altLang="zh-CN" sz="3600" b="1" dirty="0">
              <a:solidFill>
                <a:srgbClr val="C00000"/>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6561" name="Group 2"/>
          <p:cNvGrpSpPr/>
          <p:nvPr/>
        </p:nvGrpSpPr>
        <p:grpSpPr>
          <a:xfrm>
            <a:off x="409575" y="852488"/>
            <a:ext cx="8669338" cy="1209675"/>
            <a:chOff x="0" y="0"/>
            <a:chExt cx="5461" cy="762"/>
          </a:xfrm>
        </p:grpSpPr>
        <p:sp>
          <p:nvSpPr>
            <p:cNvPr id="66562" name="Text Box 3"/>
            <p:cNvSpPr txBox="1"/>
            <p:nvPr/>
          </p:nvSpPr>
          <p:spPr>
            <a:xfrm>
              <a:off x="0" y="0"/>
              <a:ext cx="3956" cy="442"/>
            </a:xfrm>
            <a:prstGeom prst="rect">
              <a:avLst/>
            </a:prstGeom>
            <a:noFill/>
            <a:ln w="9525">
              <a:noFill/>
            </a:ln>
          </p:spPr>
          <p:txBody>
            <a:bodyPr wrap="none" anchor="t" anchorCtr="0">
              <a:spAutoFit/>
            </a:bodyPr>
            <a:lstStyle/>
            <a:p>
              <a:pPr eaLnBrk="0" hangingPunct="0">
                <a:spcBef>
                  <a:spcPct val="20000"/>
                </a:spcBef>
              </a:pPr>
              <a:r>
                <a:rPr lang="zh-CN" altLang="en-US" sz="4000" b="1" dirty="0">
                  <a:solidFill>
                    <a:schemeClr val="tx2"/>
                  </a:solidFill>
                  <a:latin typeface="楷体_GB2312" pitchFamily="49" charset="-122"/>
                  <a:ea typeface="楷体_GB2312" pitchFamily="49" charset="-122"/>
                </a:rPr>
                <a:t>第三阶段：文化大革命时期</a:t>
              </a:r>
            </a:p>
          </p:txBody>
        </p:sp>
        <p:sp>
          <p:nvSpPr>
            <p:cNvPr id="66563" name="Rectangle 4"/>
            <p:cNvSpPr/>
            <p:nvPr/>
          </p:nvSpPr>
          <p:spPr>
            <a:xfrm>
              <a:off x="3006" y="394"/>
              <a:ext cx="2455" cy="368"/>
            </a:xfrm>
            <a:prstGeom prst="rect">
              <a:avLst/>
            </a:prstGeom>
            <a:noFill/>
            <a:ln w="9525">
              <a:noFill/>
            </a:ln>
          </p:spPr>
          <p:txBody>
            <a:bodyPr wrap="none" anchor="t" anchorCtr="0">
              <a:spAutoFit/>
            </a:bodyPr>
            <a:lstStyle/>
            <a:p>
              <a:pPr eaLnBrk="0" hangingPunct="0">
                <a:spcBef>
                  <a:spcPct val="20000"/>
                </a:spcBef>
              </a:pPr>
              <a:r>
                <a:rPr lang="zh-CN" altLang="en-US" sz="3200" b="1" dirty="0">
                  <a:solidFill>
                    <a:schemeClr val="tx2"/>
                  </a:solidFill>
                  <a:latin typeface="楷体_GB2312" pitchFamily="49" charset="-122"/>
                  <a:ea typeface="楷体_GB2312" pitchFamily="49" charset="-122"/>
                </a:rPr>
                <a:t>（</a:t>
              </a:r>
              <a:r>
                <a:rPr lang="en-US" altLang="zh-CN" sz="3200" b="1" dirty="0">
                  <a:solidFill>
                    <a:schemeClr val="tx2"/>
                  </a:solidFill>
                  <a:latin typeface="楷体_GB2312" pitchFamily="49" charset="-122"/>
                  <a:ea typeface="楷体_GB2312" pitchFamily="49" charset="-122"/>
                </a:rPr>
                <a:t>1966 </a:t>
              </a:r>
              <a:r>
                <a:rPr lang="en-US" altLang="zh-CN" sz="3200" b="1" dirty="0">
                  <a:solidFill>
                    <a:schemeClr val="tx2"/>
                  </a:solidFill>
                  <a:latin typeface="Times New Roman" panose="02020603050405020304" pitchFamily="18" charset="0"/>
                  <a:ea typeface="楷体_GB2312" pitchFamily="49" charset="-122"/>
                </a:rPr>
                <a:t>——</a:t>
              </a:r>
              <a:r>
                <a:rPr lang="en-US" altLang="zh-CN" sz="3200" b="1" dirty="0">
                  <a:solidFill>
                    <a:schemeClr val="tx2"/>
                  </a:solidFill>
                  <a:latin typeface="楷体_GB2312" pitchFamily="49" charset="-122"/>
                  <a:ea typeface="楷体_GB2312" pitchFamily="49" charset="-122"/>
                </a:rPr>
                <a:t> 1976</a:t>
              </a:r>
              <a:r>
                <a:rPr lang="zh-CN" altLang="en-US" sz="3200" b="1" dirty="0">
                  <a:solidFill>
                    <a:schemeClr val="tx2"/>
                  </a:solidFill>
                  <a:latin typeface="楷体_GB2312" pitchFamily="49" charset="-122"/>
                  <a:ea typeface="楷体_GB2312" pitchFamily="49" charset="-122"/>
                </a:rPr>
                <a:t>）</a:t>
              </a:r>
            </a:p>
          </p:txBody>
        </p:sp>
      </p:grpSp>
      <p:sp>
        <p:nvSpPr>
          <p:cNvPr id="45061" name="Text Box 5"/>
          <p:cNvSpPr txBox="1"/>
          <p:nvPr/>
        </p:nvSpPr>
        <p:spPr>
          <a:xfrm>
            <a:off x="762000" y="2436813"/>
            <a:ext cx="6330950" cy="963613"/>
          </a:xfrm>
          <a:prstGeom prst="rect">
            <a:avLst/>
          </a:prstGeom>
          <a:noFill/>
          <a:ln w="9525">
            <a:noFill/>
            <a:miter/>
          </a:ln>
        </p:spPr>
        <p:txBody>
          <a:bodyPr wrap="none">
            <a:spAutoFit/>
          </a:bodyPr>
          <a:lstStyle/>
          <a:p>
            <a:pPr marR="0" defTabSz="914400" eaLnBrk="0" hangingPunct="0">
              <a:lnSpc>
                <a:spcPct val="130000"/>
              </a:lnSpc>
              <a:spcBef>
                <a:spcPct val="20000"/>
              </a:spcBef>
              <a:buClrTx/>
              <a:buSzTx/>
              <a:defRPr/>
            </a:pPr>
            <a:r>
              <a:rPr kumimoji="0" lang="zh-CN" altLang="en-US" sz="4400" b="1" kern="1200" cap="none" spc="0" normalizeH="0" baseline="0" noProof="0">
                <a:effectLst>
                  <a:outerShdw blurRad="38100" dist="38100" dir="2700000" algn="tl">
                    <a:srgbClr val="C0C0C0"/>
                  </a:outerShdw>
                </a:effectLst>
                <a:latin typeface="Times New Roman" panose="02020603050405020304" pitchFamily="18" charset="0"/>
                <a:ea typeface="隶书" panose="02010509060101010101" pitchFamily="49" charset="-122"/>
                <a:cs typeface="+mn-cs"/>
              </a:rPr>
              <a:t>一是提出了国防战略方针</a:t>
            </a:r>
          </a:p>
        </p:txBody>
      </p:sp>
      <p:sp>
        <p:nvSpPr>
          <p:cNvPr id="2" name="Text Box 6"/>
          <p:cNvSpPr txBox="1"/>
          <p:nvPr/>
        </p:nvSpPr>
        <p:spPr>
          <a:xfrm>
            <a:off x="533400" y="2667000"/>
            <a:ext cx="7448550" cy="2973388"/>
          </a:xfrm>
          <a:prstGeom prst="rect">
            <a:avLst/>
          </a:prstGeom>
          <a:noFill/>
          <a:ln w="9525">
            <a:noFill/>
            <a:miter/>
          </a:ln>
        </p:spPr>
        <p:txBody>
          <a:bodyPr wrap="none">
            <a:spAutoFit/>
          </a:bodyPr>
          <a:lstStyle/>
          <a:p>
            <a:pPr marR="0" defTabSz="914400" eaLnBrk="0" hangingPunct="0">
              <a:lnSpc>
                <a:spcPct val="130000"/>
              </a:lnSpc>
              <a:spcBef>
                <a:spcPct val="20000"/>
              </a:spcBef>
              <a:buClrTx/>
              <a:buSzTx/>
              <a:defRPr/>
            </a:pPr>
            <a:endParaRPr kumimoji="0" lang="en-US" altLang="zh-CN" sz="4400" b="1" kern="1200" cap="none" spc="0" normalizeH="0" baseline="0" noProof="0">
              <a:effectLst>
                <a:outerShdw blurRad="38100" dist="38100" dir="2700000" algn="tl">
                  <a:srgbClr val="C0C0C0"/>
                </a:outerShdw>
              </a:effectLst>
              <a:latin typeface="Times New Roman" panose="02020603050405020304" pitchFamily="18" charset="0"/>
              <a:ea typeface="隶书" panose="02010509060101010101" pitchFamily="49" charset="-122"/>
              <a:cs typeface="+mn-cs"/>
            </a:endParaRPr>
          </a:p>
          <a:p>
            <a:pPr marR="0" defTabSz="914400" eaLnBrk="0" hangingPunct="0">
              <a:lnSpc>
                <a:spcPct val="130000"/>
              </a:lnSpc>
              <a:spcBef>
                <a:spcPct val="20000"/>
              </a:spcBef>
              <a:buClrTx/>
              <a:buSzTx/>
              <a:defRPr/>
            </a:pPr>
            <a:r>
              <a:rPr kumimoji="0" lang="zh-CN" altLang="en-US" sz="4400" b="1" kern="1200" cap="none" spc="0" normalizeH="0" baseline="0" noProof="0">
                <a:effectLst>
                  <a:outerShdw blurRad="38100" dist="38100" dir="2700000" algn="tl">
                    <a:srgbClr val="C0C0C0"/>
                  </a:outerShdw>
                </a:effectLst>
                <a:latin typeface="Times New Roman" panose="02020603050405020304" pitchFamily="18" charset="0"/>
                <a:ea typeface="隶书" panose="02010509060101010101" pitchFamily="49" charset="-122"/>
                <a:cs typeface="+mn-cs"/>
              </a:rPr>
              <a:t>二是国防实力得到了极大增强</a:t>
            </a:r>
          </a:p>
          <a:p>
            <a:pPr marR="0" defTabSz="914400" eaLnBrk="0" hangingPunct="0">
              <a:lnSpc>
                <a:spcPct val="130000"/>
              </a:lnSpc>
              <a:spcBef>
                <a:spcPct val="20000"/>
              </a:spcBef>
              <a:buClrTx/>
              <a:buSzTx/>
              <a:defRPr/>
            </a:pPr>
            <a:endParaRPr kumimoji="0" lang="zh-CN" altLang="en-US" sz="4400" b="1" kern="1200" cap="none" spc="0" normalizeH="0" baseline="0" noProof="0">
              <a:effectLst>
                <a:outerShdw blurRad="38100" dist="38100" dir="2700000" algn="tl">
                  <a:srgbClr val="C0C0C0"/>
                </a:outerShdw>
              </a:effectLst>
              <a:latin typeface="Times New Roman" panose="02020603050405020304" pitchFamily="18" charset="0"/>
              <a:ea typeface="隶书" panose="02010509060101010101" pitchFamily="49" charset="-122"/>
              <a:cs typeface="+mn-cs"/>
            </a:endParaRPr>
          </a:p>
        </p:txBody>
      </p:sp>
      <p:sp>
        <p:nvSpPr>
          <p:cNvPr id="3" name="Text Box 7"/>
          <p:cNvSpPr txBox="1"/>
          <p:nvPr/>
        </p:nvSpPr>
        <p:spPr>
          <a:xfrm>
            <a:off x="685800" y="2438400"/>
            <a:ext cx="7448550" cy="3884613"/>
          </a:xfrm>
          <a:prstGeom prst="rect">
            <a:avLst/>
          </a:prstGeom>
          <a:noFill/>
          <a:ln w="9525">
            <a:noFill/>
            <a:miter/>
          </a:ln>
        </p:spPr>
        <p:txBody>
          <a:bodyPr>
            <a:spAutoFit/>
          </a:bodyPr>
          <a:lstStyle/>
          <a:p>
            <a:pPr marR="0" defTabSz="914400" eaLnBrk="0" hangingPunct="0">
              <a:lnSpc>
                <a:spcPct val="130000"/>
              </a:lnSpc>
              <a:spcBef>
                <a:spcPct val="20000"/>
              </a:spcBef>
              <a:buClrTx/>
              <a:buSzTx/>
              <a:defRPr/>
            </a:pPr>
            <a:endParaRPr kumimoji="0" lang="en-US" altLang="zh-CN" sz="4400" b="1" kern="1200" cap="none" spc="0" normalizeH="0" baseline="0" noProof="0">
              <a:effectLst>
                <a:outerShdw blurRad="38100" dist="38100" dir="2700000" algn="tl">
                  <a:srgbClr val="C0C0C0"/>
                </a:outerShdw>
              </a:effectLst>
              <a:latin typeface="Times New Roman" panose="02020603050405020304" pitchFamily="18" charset="0"/>
              <a:ea typeface="隶书" panose="02010509060101010101" pitchFamily="49" charset="-122"/>
              <a:cs typeface="+mn-cs"/>
            </a:endParaRPr>
          </a:p>
          <a:p>
            <a:pPr marR="0" defTabSz="914400" eaLnBrk="0" hangingPunct="0">
              <a:lnSpc>
                <a:spcPct val="130000"/>
              </a:lnSpc>
              <a:spcBef>
                <a:spcPct val="20000"/>
              </a:spcBef>
              <a:buClrTx/>
              <a:buSzTx/>
              <a:defRPr/>
            </a:pPr>
            <a:endParaRPr kumimoji="0" lang="en-US" altLang="zh-CN" sz="4400" b="1" kern="1200" cap="none" spc="0" normalizeH="0" baseline="0" noProof="0">
              <a:effectLst>
                <a:outerShdw blurRad="38100" dist="38100" dir="2700000" algn="tl">
                  <a:srgbClr val="C0C0C0"/>
                </a:outerShdw>
              </a:effectLst>
              <a:latin typeface="Times New Roman" panose="02020603050405020304" pitchFamily="18" charset="0"/>
              <a:ea typeface="隶书" panose="02010509060101010101" pitchFamily="49" charset="-122"/>
              <a:cs typeface="+mn-cs"/>
            </a:endParaRPr>
          </a:p>
          <a:p>
            <a:pPr marR="0" defTabSz="914400" eaLnBrk="0" hangingPunct="0">
              <a:lnSpc>
                <a:spcPct val="130000"/>
              </a:lnSpc>
              <a:spcBef>
                <a:spcPct val="20000"/>
              </a:spcBef>
              <a:buClrTx/>
              <a:buSzTx/>
              <a:defRPr/>
            </a:pPr>
            <a:r>
              <a:rPr kumimoji="0" lang="zh-CN" altLang="en-US" sz="4400" b="1" kern="1200" cap="none" spc="0" normalizeH="0" baseline="0" noProof="0">
                <a:effectLst>
                  <a:outerShdw blurRad="38100" dist="38100" dir="2700000" algn="tl">
                    <a:srgbClr val="C0C0C0"/>
                  </a:outerShdw>
                </a:effectLst>
                <a:latin typeface="Times New Roman" panose="02020603050405020304" pitchFamily="18" charset="0"/>
                <a:ea typeface="隶书" panose="02010509060101010101" pitchFamily="49" charset="-122"/>
                <a:cs typeface="+mn-cs"/>
              </a:rPr>
              <a:t>三是北反南击捍卫了国家主权</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grpId="0" nodeType="afterEffect">
                                  <p:stCondLst>
                                    <p:cond delay="0"/>
                                  </p:stCondLst>
                                  <p:childTnLst>
                                    <p:set>
                                      <p:cBhvr>
                                        <p:cTn id="6" dur="indefinite" fill="hold">
                                          <p:stCondLst>
                                            <p:cond delay="0"/>
                                          </p:stCondLst>
                                        </p:cTn>
                                        <p:tgtEl>
                                          <p:spTgt spid="3"/>
                                        </p:tgtEl>
                                        <p:attrNameLst>
                                          <p:attrName>style.visibility</p:attrName>
                                        </p:attrNameLst>
                                      </p:cBhvr>
                                      <p:to>
                                        <p:strVal val="visible"/>
                                      </p:to>
                                    </p:set>
                                    <p:animEffect transition="in" filter="strips(downRigh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48067C6C-F89B-0A09-3F61-CFF253CA78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9928" y="0"/>
            <a:ext cx="4419484" cy="6858000"/>
          </a:xfrm>
          <a:prstGeom prst="rect">
            <a:avLst/>
          </a:prstGeom>
        </p:spPr>
      </p:pic>
      <p:sp>
        <p:nvSpPr>
          <p:cNvPr id="7" name="文本框 6">
            <a:extLst>
              <a:ext uri="{FF2B5EF4-FFF2-40B4-BE49-F238E27FC236}">
                <a16:creationId xmlns:a16="http://schemas.microsoft.com/office/drawing/2014/main" id="{8B337A63-B1C8-CC1A-AE66-037270FFC2AD}"/>
              </a:ext>
            </a:extLst>
          </p:cNvPr>
          <p:cNvSpPr txBox="1"/>
          <p:nvPr/>
        </p:nvSpPr>
        <p:spPr>
          <a:xfrm>
            <a:off x="4876792" y="428178"/>
            <a:ext cx="4067280" cy="6001643"/>
          </a:xfrm>
          <a:prstGeom prst="rect">
            <a:avLst/>
          </a:prstGeom>
          <a:noFill/>
        </p:spPr>
        <p:txBody>
          <a:bodyPr wrap="square">
            <a:spAutoFit/>
          </a:bodyPr>
          <a:lstStyle/>
          <a:p>
            <a:r>
              <a:rPr lang="zh-CN" altLang="en-US" sz="3200" b="0" i="0" dirty="0">
                <a:effectLst/>
                <a:highlight>
                  <a:srgbClr val="FFFFFF"/>
                </a:highlight>
                <a:latin typeface="system-ui"/>
              </a:rPr>
              <a:t>    中国人民解放军信息支援部队成立大会</a:t>
            </a:r>
            <a:r>
              <a:rPr lang="en-US" altLang="zh-CN" sz="3200" b="0" i="0" dirty="0">
                <a:effectLst/>
                <a:highlight>
                  <a:srgbClr val="FFFFFF"/>
                </a:highlight>
                <a:latin typeface="system-ui"/>
              </a:rPr>
              <a:t>2024</a:t>
            </a:r>
            <a:r>
              <a:rPr lang="zh-CN" altLang="en-US" sz="3200" b="0" i="0" dirty="0">
                <a:effectLst/>
                <a:highlight>
                  <a:srgbClr val="FFFFFF"/>
                </a:highlight>
                <a:latin typeface="system-ui"/>
              </a:rPr>
              <a:t>年</a:t>
            </a:r>
            <a:r>
              <a:rPr lang="en-US" altLang="zh-CN" sz="3200" b="0" i="0" dirty="0">
                <a:effectLst/>
                <a:highlight>
                  <a:srgbClr val="FFFFFF"/>
                </a:highlight>
                <a:latin typeface="system-ui"/>
              </a:rPr>
              <a:t>4</a:t>
            </a:r>
            <a:r>
              <a:rPr lang="zh-CN" altLang="en-US" sz="3200" b="0" i="0" dirty="0">
                <a:effectLst/>
                <a:highlight>
                  <a:srgbClr val="FFFFFF"/>
                </a:highlight>
                <a:latin typeface="system-ui"/>
              </a:rPr>
              <a:t>月</a:t>
            </a:r>
            <a:r>
              <a:rPr lang="en-US" altLang="zh-CN" sz="3200" b="0" i="0" dirty="0">
                <a:effectLst/>
                <a:highlight>
                  <a:srgbClr val="FFFFFF"/>
                </a:highlight>
                <a:latin typeface="system-ui"/>
              </a:rPr>
              <a:t>19</a:t>
            </a:r>
            <a:r>
              <a:rPr lang="zh-CN" altLang="en-US" sz="3200" b="0" i="0" dirty="0">
                <a:effectLst/>
                <a:highlight>
                  <a:srgbClr val="FFFFFF"/>
                </a:highlight>
                <a:latin typeface="system-ui"/>
              </a:rPr>
              <a:t>日在北京八一大楼隆重举行。</a:t>
            </a:r>
            <a:endParaRPr lang="en-US" altLang="zh-CN" sz="3200" b="0" i="0" dirty="0">
              <a:effectLst/>
              <a:highlight>
                <a:srgbClr val="FFFFFF"/>
              </a:highlight>
              <a:latin typeface="system-ui"/>
            </a:endParaRPr>
          </a:p>
          <a:p>
            <a:r>
              <a:rPr lang="zh-CN" altLang="en-US" sz="3200" b="0" i="0" dirty="0">
                <a:effectLst/>
                <a:highlight>
                  <a:srgbClr val="FFFFFF"/>
                </a:highlight>
                <a:latin typeface="system-ui"/>
              </a:rPr>
              <a:t>    根据中央军委决定，</a:t>
            </a:r>
            <a:r>
              <a:rPr lang="zh-CN" altLang="en-US" sz="3200" b="0" i="0" dirty="0">
                <a:solidFill>
                  <a:srgbClr val="FF0000"/>
                </a:solidFill>
                <a:effectLst/>
                <a:highlight>
                  <a:srgbClr val="FFFF00"/>
                </a:highlight>
                <a:latin typeface="system-ui"/>
              </a:rPr>
              <a:t>新组建的信息支援部队由中央军委直接领导指挥，</a:t>
            </a:r>
            <a:r>
              <a:rPr lang="zh-CN" altLang="en-US" sz="3200" b="0" i="0" dirty="0">
                <a:effectLst/>
                <a:highlight>
                  <a:srgbClr val="FFFFFF"/>
                </a:highlight>
                <a:latin typeface="system-ui"/>
              </a:rPr>
              <a:t>同时撤销战略支援部队番号，相应调整军事航天部队、网络空间部队领导管理关系。</a:t>
            </a:r>
            <a:endParaRPr lang="zh-CN" altLang="en-US" sz="3200" dirty="0"/>
          </a:p>
        </p:txBody>
      </p:sp>
    </p:spTree>
    <p:extLst>
      <p:ext uri="{BB962C8B-B14F-4D97-AF65-F5344CB8AC3E}">
        <p14:creationId xmlns:p14="http://schemas.microsoft.com/office/powerpoint/2010/main" val="306344094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52400" y="0"/>
            <a:ext cx="9144000" cy="7086600"/>
            <a:chOff x="0" y="0"/>
            <a:chExt cx="5988" cy="4662"/>
          </a:xfrm>
        </p:grpSpPr>
        <p:sp>
          <p:nvSpPr>
            <p:cNvPr id="67586" name="Freeform 3"/>
            <p:cNvSpPr/>
            <p:nvPr/>
          </p:nvSpPr>
          <p:spPr>
            <a:xfrm>
              <a:off x="2352" y="1392"/>
              <a:ext cx="3636" cy="3270"/>
            </a:xfrm>
            <a:custGeom>
              <a:avLst/>
              <a:gdLst/>
              <a:ahLst/>
              <a:cxnLst>
                <a:cxn ang="0">
                  <a:pos x="2789" y="59"/>
                </a:cxn>
                <a:cxn ang="0">
                  <a:pos x="3036" y="130"/>
                </a:cxn>
                <a:cxn ang="0">
                  <a:pos x="3248" y="77"/>
                </a:cxn>
                <a:cxn ang="0">
                  <a:pos x="3354" y="42"/>
                </a:cxn>
                <a:cxn ang="0">
                  <a:pos x="3495" y="130"/>
                </a:cxn>
                <a:cxn ang="0">
                  <a:pos x="3566" y="518"/>
                </a:cxn>
                <a:cxn ang="0">
                  <a:pos x="3636" y="2194"/>
                </a:cxn>
                <a:cxn ang="0">
                  <a:pos x="3618" y="2529"/>
                </a:cxn>
                <a:cxn ang="0">
                  <a:pos x="3530" y="2829"/>
                </a:cxn>
                <a:cxn ang="0">
                  <a:pos x="3477" y="3059"/>
                </a:cxn>
                <a:cxn ang="0">
                  <a:pos x="3389" y="3235"/>
                </a:cxn>
                <a:cxn ang="0">
                  <a:pos x="1977" y="3218"/>
                </a:cxn>
                <a:cxn ang="0">
                  <a:pos x="1800" y="3235"/>
                </a:cxn>
                <a:cxn ang="0">
                  <a:pos x="1589" y="3270"/>
                </a:cxn>
                <a:cxn ang="0">
                  <a:pos x="1024" y="3200"/>
                </a:cxn>
                <a:cxn ang="0">
                  <a:pos x="794" y="3147"/>
                </a:cxn>
                <a:cxn ang="0">
                  <a:pos x="583" y="3076"/>
                </a:cxn>
                <a:cxn ang="0">
                  <a:pos x="0" y="3023"/>
                </a:cxn>
                <a:cxn ang="0">
                  <a:pos x="88" y="2759"/>
                </a:cxn>
                <a:cxn ang="0">
                  <a:pos x="441" y="2265"/>
                </a:cxn>
                <a:cxn ang="0">
                  <a:pos x="583" y="2141"/>
                </a:cxn>
                <a:cxn ang="0">
                  <a:pos x="1165" y="1665"/>
                </a:cxn>
                <a:cxn ang="0">
                  <a:pos x="1218" y="1506"/>
                </a:cxn>
                <a:cxn ang="0">
                  <a:pos x="1377" y="536"/>
                </a:cxn>
                <a:cxn ang="0">
                  <a:pos x="1536" y="447"/>
                </a:cxn>
                <a:cxn ang="0">
                  <a:pos x="1642" y="377"/>
                </a:cxn>
                <a:cxn ang="0">
                  <a:pos x="1659" y="324"/>
                </a:cxn>
                <a:cxn ang="0">
                  <a:pos x="1712" y="306"/>
                </a:cxn>
                <a:cxn ang="0">
                  <a:pos x="1853" y="253"/>
                </a:cxn>
                <a:cxn ang="0">
                  <a:pos x="1942" y="200"/>
                </a:cxn>
                <a:cxn ang="0">
                  <a:pos x="1995" y="183"/>
                </a:cxn>
                <a:cxn ang="0">
                  <a:pos x="2153" y="59"/>
                </a:cxn>
                <a:cxn ang="0">
                  <a:pos x="2524" y="6"/>
                </a:cxn>
                <a:cxn ang="0">
                  <a:pos x="2860" y="59"/>
                </a:cxn>
                <a:cxn ang="0">
                  <a:pos x="2789" y="59"/>
                </a:cxn>
              </a:cxnLst>
              <a:rect l="0" t="0" r="0" b="0"/>
              <a:pathLst>
                <a:path w="3636" h="3270">
                  <a:moveTo>
                    <a:pt x="2789" y="59"/>
                  </a:moveTo>
                  <a:cubicBezTo>
                    <a:pt x="2872" y="80"/>
                    <a:pt x="2953" y="109"/>
                    <a:pt x="3036" y="130"/>
                  </a:cubicBezTo>
                  <a:cubicBezTo>
                    <a:pt x="3381" y="91"/>
                    <a:pt x="3085" y="149"/>
                    <a:pt x="3248" y="77"/>
                  </a:cubicBezTo>
                  <a:cubicBezTo>
                    <a:pt x="3282" y="62"/>
                    <a:pt x="3354" y="42"/>
                    <a:pt x="3354" y="42"/>
                  </a:cubicBezTo>
                  <a:cubicBezTo>
                    <a:pt x="3414" y="61"/>
                    <a:pt x="3451" y="85"/>
                    <a:pt x="3495" y="130"/>
                  </a:cubicBezTo>
                  <a:cubicBezTo>
                    <a:pt x="3538" y="260"/>
                    <a:pt x="3550" y="380"/>
                    <a:pt x="3566" y="518"/>
                  </a:cubicBezTo>
                  <a:cubicBezTo>
                    <a:pt x="3503" y="1078"/>
                    <a:pt x="3598" y="1636"/>
                    <a:pt x="3636" y="2194"/>
                  </a:cubicBezTo>
                  <a:cubicBezTo>
                    <a:pt x="3630" y="2306"/>
                    <a:pt x="3630" y="2418"/>
                    <a:pt x="3618" y="2529"/>
                  </a:cubicBezTo>
                  <a:cubicBezTo>
                    <a:pt x="3607" y="2630"/>
                    <a:pt x="3562" y="2733"/>
                    <a:pt x="3530" y="2829"/>
                  </a:cubicBezTo>
                  <a:cubicBezTo>
                    <a:pt x="3505" y="2905"/>
                    <a:pt x="3491" y="2980"/>
                    <a:pt x="3477" y="3059"/>
                  </a:cubicBezTo>
                  <a:cubicBezTo>
                    <a:pt x="3461" y="3149"/>
                    <a:pt x="3464" y="3185"/>
                    <a:pt x="3389" y="3235"/>
                  </a:cubicBezTo>
                  <a:cubicBezTo>
                    <a:pt x="2920" y="3171"/>
                    <a:pt x="2449" y="3209"/>
                    <a:pt x="1977" y="3218"/>
                  </a:cubicBezTo>
                  <a:cubicBezTo>
                    <a:pt x="1918" y="3224"/>
                    <a:pt x="1859" y="3227"/>
                    <a:pt x="1800" y="3235"/>
                  </a:cubicBezTo>
                  <a:cubicBezTo>
                    <a:pt x="1729" y="3244"/>
                    <a:pt x="1589" y="3270"/>
                    <a:pt x="1589" y="3270"/>
                  </a:cubicBezTo>
                  <a:cubicBezTo>
                    <a:pt x="1397" y="3252"/>
                    <a:pt x="1216" y="3215"/>
                    <a:pt x="1024" y="3200"/>
                  </a:cubicBezTo>
                  <a:cubicBezTo>
                    <a:pt x="978" y="3191"/>
                    <a:pt x="818" y="3159"/>
                    <a:pt x="794" y="3147"/>
                  </a:cubicBezTo>
                  <a:cubicBezTo>
                    <a:pt x="706" y="3103"/>
                    <a:pt x="703" y="3095"/>
                    <a:pt x="583" y="3076"/>
                  </a:cubicBezTo>
                  <a:cubicBezTo>
                    <a:pt x="390" y="3045"/>
                    <a:pt x="194" y="3045"/>
                    <a:pt x="0" y="3023"/>
                  </a:cubicBezTo>
                  <a:cubicBezTo>
                    <a:pt x="16" y="2901"/>
                    <a:pt x="24" y="2855"/>
                    <a:pt x="88" y="2759"/>
                  </a:cubicBezTo>
                  <a:cubicBezTo>
                    <a:pt x="139" y="2558"/>
                    <a:pt x="287" y="2397"/>
                    <a:pt x="441" y="2265"/>
                  </a:cubicBezTo>
                  <a:cubicBezTo>
                    <a:pt x="488" y="2225"/>
                    <a:pt x="532" y="2175"/>
                    <a:pt x="583" y="2141"/>
                  </a:cubicBezTo>
                  <a:cubicBezTo>
                    <a:pt x="789" y="2003"/>
                    <a:pt x="1047" y="1903"/>
                    <a:pt x="1165" y="1665"/>
                  </a:cubicBezTo>
                  <a:cubicBezTo>
                    <a:pt x="1205" y="1584"/>
                    <a:pt x="1195" y="1585"/>
                    <a:pt x="1218" y="1506"/>
                  </a:cubicBezTo>
                  <a:cubicBezTo>
                    <a:pt x="1310" y="1189"/>
                    <a:pt x="1327" y="860"/>
                    <a:pt x="1377" y="536"/>
                  </a:cubicBezTo>
                  <a:cubicBezTo>
                    <a:pt x="1392" y="441"/>
                    <a:pt x="1469" y="484"/>
                    <a:pt x="1536" y="447"/>
                  </a:cubicBezTo>
                  <a:cubicBezTo>
                    <a:pt x="1573" y="426"/>
                    <a:pt x="1642" y="377"/>
                    <a:pt x="1642" y="377"/>
                  </a:cubicBezTo>
                  <a:cubicBezTo>
                    <a:pt x="1648" y="359"/>
                    <a:pt x="1646" y="337"/>
                    <a:pt x="1659" y="324"/>
                  </a:cubicBezTo>
                  <a:cubicBezTo>
                    <a:pt x="1672" y="311"/>
                    <a:pt x="1695" y="313"/>
                    <a:pt x="1712" y="306"/>
                  </a:cubicBezTo>
                  <a:cubicBezTo>
                    <a:pt x="1840" y="251"/>
                    <a:pt x="1725" y="286"/>
                    <a:pt x="1853" y="253"/>
                  </a:cubicBezTo>
                  <a:cubicBezTo>
                    <a:pt x="1883" y="235"/>
                    <a:pt x="1911" y="215"/>
                    <a:pt x="1942" y="200"/>
                  </a:cubicBezTo>
                  <a:cubicBezTo>
                    <a:pt x="1959" y="192"/>
                    <a:pt x="1980" y="194"/>
                    <a:pt x="1995" y="183"/>
                  </a:cubicBezTo>
                  <a:cubicBezTo>
                    <a:pt x="2115" y="93"/>
                    <a:pt x="2037" y="102"/>
                    <a:pt x="2153" y="59"/>
                  </a:cubicBezTo>
                  <a:cubicBezTo>
                    <a:pt x="2265" y="18"/>
                    <a:pt x="2408" y="18"/>
                    <a:pt x="2524" y="6"/>
                  </a:cubicBezTo>
                  <a:cubicBezTo>
                    <a:pt x="2791" y="27"/>
                    <a:pt x="2681" y="0"/>
                    <a:pt x="2860" y="59"/>
                  </a:cubicBezTo>
                  <a:cubicBezTo>
                    <a:pt x="2882" y="66"/>
                    <a:pt x="2813" y="59"/>
                    <a:pt x="2789" y="59"/>
                  </a:cubicBezTo>
                  <a:close/>
                </a:path>
              </a:pathLst>
            </a:custGeom>
            <a:solidFill>
              <a:srgbClr val="33CCFF"/>
            </a:solidFill>
            <a:ln w="9525">
              <a:noFill/>
            </a:ln>
          </p:spPr>
          <p:txBody>
            <a:bodyPr/>
            <a:lstStyle/>
            <a:p>
              <a:endParaRPr lang="zh-CN" altLang="en-US"/>
            </a:p>
          </p:txBody>
        </p:sp>
        <p:sp>
          <p:nvSpPr>
            <p:cNvPr id="67587" name="Freeform 4"/>
            <p:cNvSpPr/>
            <p:nvPr/>
          </p:nvSpPr>
          <p:spPr>
            <a:xfrm>
              <a:off x="2120" y="3640"/>
              <a:ext cx="624" cy="208"/>
            </a:xfrm>
            <a:custGeom>
              <a:avLst/>
              <a:gdLst/>
              <a:ahLst/>
              <a:cxnLst>
                <a:cxn ang="0">
                  <a:pos x="0" y="160"/>
                </a:cxn>
                <a:cxn ang="0">
                  <a:pos x="144" y="16"/>
                </a:cxn>
                <a:cxn ang="0">
                  <a:pos x="384" y="64"/>
                </a:cxn>
                <a:cxn ang="0">
                  <a:pos x="576" y="64"/>
                </a:cxn>
                <a:cxn ang="0">
                  <a:pos x="624" y="208"/>
                </a:cxn>
              </a:cxnLst>
              <a:rect l="0" t="0" r="0" b="0"/>
              <a:pathLst>
                <a:path w="624" h="208">
                  <a:moveTo>
                    <a:pt x="0" y="160"/>
                  </a:moveTo>
                  <a:cubicBezTo>
                    <a:pt x="40" y="96"/>
                    <a:pt x="80" y="32"/>
                    <a:pt x="144" y="16"/>
                  </a:cubicBezTo>
                  <a:cubicBezTo>
                    <a:pt x="208" y="0"/>
                    <a:pt x="312" y="56"/>
                    <a:pt x="384" y="64"/>
                  </a:cubicBezTo>
                  <a:cubicBezTo>
                    <a:pt x="456" y="72"/>
                    <a:pt x="536" y="40"/>
                    <a:pt x="576" y="64"/>
                  </a:cubicBezTo>
                  <a:cubicBezTo>
                    <a:pt x="616" y="88"/>
                    <a:pt x="616" y="184"/>
                    <a:pt x="624" y="208"/>
                  </a:cubicBezTo>
                </a:path>
              </a:pathLst>
            </a:custGeom>
            <a:solidFill>
              <a:srgbClr val="FFFF99"/>
            </a:solidFill>
            <a:ln w="76200" cap="flat" cmpd="sng">
              <a:solidFill>
                <a:schemeClr val="tx1"/>
              </a:solidFill>
              <a:prstDash val="solid"/>
              <a:miter/>
              <a:headEnd type="none" w="med" len="med"/>
              <a:tailEnd type="none" w="med" len="med"/>
            </a:ln>
          </p:spPr>
          <p:txBody>
            <a:bodyPr/>
            <a:lstStyle/>
            <a:p>
              <a:endParaRPr lang="zh-CN" altLang="en-US"/>
            </a:p>
          </p:txBody>
        </p:sp>
        <p:sp>
          <p:nvSpPr>
            <p:cNvPr id="67588" name="Freeform 5"/>
            <p:cNvSpPr/>
            <p:nvPr/>
          </p:nvSpPr>
          <p:spPr>
            <a:xfrm>
              <a:off x="2736" y="3840"/>
              <a:ext cx="384" cy="144"/>
            </a:xfrm>
            <a:custGeom>
              <a:avLst/>
              <a:gdLst/>
              <a:ahLst/>
              <a:cxnLst>
                <a:cxn ang="0">
                  <a:pos x="0" y="0"/>
                </a:cxn>
                <a:cxn ang="0">
                  <a:pos x="192" y="48"/>
                </a:cxn>
                <a:cxn ang="0">
                  <a:pos x="240" y="144"/>
                </a:cxn>
                <a:cxn ang="0">
                  <a:pos x="384" y="48"/>
                </a:cxn>
              </a:cxnLst>
              <a:rect l="0" t="0" r="0" b="0"/>
              <a:pathLst>
                <a:path w="384" h="144">
                  <a:moveTo>
                    <a:pt x="0" y="0"/>
                  </a:moveTo>
                  <a:cubicBezTo>
                    <a:pt x="76" y="12"/>
                    <a:pt x="152" y="24"/>
                    <a:pt x="192" y="48"/>
                  </a:cubicBezTo>
                  <a:cubicBezTo>
                    <a:pt x="232" y="72"/>
                    <a:pt x="208" y="144"/>
                    <a:pt x="240" y="144"/>
                  </a:cubicBezTo>
                  <a:cubicBezTo>
                    <a:pt x="272" y="144"/>
                    <a:pt x="328" y="96"/>
                    <a:pt x="384" y="48"/>
                  </a:cubicBezTo>
                </a:path>
              </a:pathLst>
            </a:custGeom>
            <a:solidFill>
              <a:srgbClr val="FFFFFF"/>
            </a:solidFill>
            <a:ln w="9525" cap="flat" cmpd="sng">
              <a:solidFill>
                <a:schemeClr val="tx1"/>
              </a:solidFill>
              <a:prstDash val="solid"/>
              <a:miter/>
              <a:headEnd type="none" w="med" len="med"/>
              <a:tailEnd type="none" w="med" len="med"/>
            </a:ln>
          </p:spPr>
          <p:txBody>
            <a:bodyPr/>
            <a:lstStyle/>
            <a:p>
              <a:endParaRPr lang="zh-CN" altLang="en-US"/>
            </a:p>
          </p:txBody>
        </p:sp>
        <p:sp>
          <p:nvSpPr>
            <p:cNvPr id="67589" name="Freeform 6"/>
            <p:cNvSpPr/>
            <p:nvPr/>
          </p:nvSpPr>
          <p:spPr>
            <a:xfrm>
              <a:off x="3120" y="3504"/>
              <a:ext cx="816" cy="384"/>
            </a:xfrm>
            <a:custGeom>
              <a:avLst/>
              <a:gdLst/>
              <a:ahLst/>
              <a:cxnLst>
                <a:cxn ang="0">
                  <a:pos x="0" y="384"/>
                </a:cxn>
                <a:cxn ang="0">
                  <a:pos x="144" y="288"/>
                </a:cxn>
                <a:cxn ang="0">
                  <a:pos x="336" y="336"/>
                </a:cxn>
                <a:cxn ang="0">
                  <a:pos x="624" y="240"/>
                </a:cxn>
                <a:cxn ang="0">
                  <a:pos x="768" y="96"/>
                </a:cxn>
                <a:cxn ang="0">
                  <a:pos x="816" y="0"/>
                </a:cxn>
              </a:cxnLst>
              <a:rect l="0" t="0" r="0" b="0"/>
              <a:pathLst>
                <a:path w="816" h="384">
                  <a:moveTo>
                    <a:pt x="0" y="384"/>
                  </a:moveTo>
                  <a:cubicBezTo>
                    <a:pt x="44" y="340"/>
                    <a:pt x="88" y="296"/>
                    <a:pt x="144" y="288"/>
                  </a:cubicBezTo>
                  <a:cubicBezTo>
                    <a:pt x="200" y="280"/>
                    <a:pt x="256" y="344"/>
                    <a:pt x="336" y="336"/>
                  </a:cubicBezTo>
                  <a:cubicBezTo>
                    <a:pt x="416" y="328"/>
                    <a:pt x="552" y="280"/>
                    <a:pt x="624" y="240"/>
                  </a:cubicBezTo>
                  <a:cubicBezTo>
                    <a:pt x="696" y="200"/>
                    <a:pt x="736" y="136"/>
                    <a:pt x="768" y="96"/>
                  </a:cubicBezTo>
                  <a:cubicBezTo>
                    <a:pt x="800" y="56"/>
                    <a:pt x="792" y="16"/>
                    <a:pt x="816" y="0"/>
                  </a:cubicBezTo>
                </a:path>
              </a:pathLst>
            </a:custGeom>
            <a:solidFill>
              <a:srgbClr val="FFFFFF"/>
            </a:solidFill>
            <a:ln w="9525" cap="flat" cmpd="sng">
              <a:solidFill>
                <a:schemeClr val="tx1"/>
              </a:solidFill>
              <a:prstDash val="solid"/>
              <a:miter/>
              <a:headEnd type="none" w="med" len="med"/>
              <a:tailEnd type="none" w="med" len="med"/>
            </a:ln>
          </p:spPr>
          <p:txBody>
            <a:bodyPr/>
            <a:lstStyle/>
            <a:p>
              <a:endParaRPr lang="zh-CN" altLang="en-US"/>
            </a:p>
          </p:txBody>
        </p:sp>
        <p:sp>
          <p:nvSpPr>
            <p:cNvPr id="67590" name="Freeform 7"/>
            <p:cNvSpPr/>
            <p:nvPr/>
          </p:nvSpPr>
          <p:spPr>
            <a:xfrm>
              <a:off x="688" y="0"/>
              <a:ext cx="4936" cy="2208"/>
            </a:xfrm>
            <a:custGeom>
              <a:avLst/>
              <a:gdLst/>
              <a:ahLst/>
              <a:cxnLst>
                <a:cxn ang="0">
                  <a:pos x="71" y="839"/>
                </a:cxn>
                <a:cxn ang="0">
                  <a:pos x="106" y="769"/>
                </a:cxn>
                <a:cxn ang="0">
                  <a:pos x="368" y="576"/>
                </a:cxn>
                <a:cxn ang="0">
                  <a:pos x="560" y="432"/>
                </a:cxn>
                <a:cxn ang="0">
                  <a:pos x="848" y="288"/>
                </a:cxn>
                <a:cxn ang="0">
                  <a:pos x="1088" y="288"/>
                </a:cxn>
                <a:cxn ang="0">
                  <a:pos x="1232" y="576"/>
                </a:cxn>
                <a:cxn ang="0">
                  <a:pos x="1328" y="768"/>
                </a:cxn>
                <a:cxn ang="0">
                  <a:pos x="1568" y="1008"/>
                </a:cxn>
                <a:cxn ang="0">
                  <a:pos x="1856" y="1152"/>
                </a:cxn>
                <a:cxn ang="0">
                  <a:pos x="2192" y="1248"/>
                </a:cxn>
                <a:cxn ang="0">
                  <a:pos x="2480" y="1248"/>
                </a:cxn>
                <a:cxn ang="0">
                  <a:pos x="2720" y="1248"/>
                </a:cxn>
                <a:cxn ang="0">
                  <a:pos x="2864" y="1104"/>
                </a:cxn>
                <a:cxn ang="0">
                  <a:pos x="3152" y="1056"/>
                </a:cxn>
                <a:cxn ang="0">
                  <a:pos x="3344" y="912"/>
                </a:cxn>
                <a:cxn ang="0">
                  <a:pos x="3632" y="816"/>
                </a:cxn>
                <a:cxn ang="0">
                  <a:pos x="3440" y="672"/>
                </a:cxn>
                <a:cxn ang="0">
                  <a:pos x="3389" y="469"/>
                </a:cxn>
                <a:cxn ang="0">
                  <a:pos x="3584" y="384"/>
                </a:cxn>
                <a:cxn ang="0">
                  <a:pos x="3824" y="240"/>
                </a:cxn>
                <a:cxn ang="0">
                  <a:pos x="3968" y="48"/>
                </a:cxn>
                <a:cxn ang="0">
                  <a:pos x="4208" y="0"/>
                </a:cxn>
                <a:cxn ang="0">
                  <a:pos x="4400" y="192"/>
                </a:cxn>
                <a:cxn ang="0">
                  <a:pos x="4496" y="384"/>
                </a:cxn>
                <a:cxn ang="0">
                  <a:pos x="4592" y="576"/>
                </a:cxn>
                <a:cxn ang="0">
                  <a:pos x="4832" y="720"/>
                </a:cxn>
                <a:cxn ang="0">
                  <a:pos x="4928" y="864"/>
                </a:cxn>
                <a:cxn ang="0">
                  <a:pos x="4880" y="1056"/>
                </a:cxn>
                <a:cxn ang="0">
                  <a:pos x="4688" y="1296"/>
                </a:cxn>
                <a:cxn ang="0">
                  <a:pos x="4544" y="1440"/>
                </a:cxn>
                <a:cxn ang="0">
                  <a:pos x="4208" y="1536"/>
                </a:cxn>
                <a:cxn ang="0">
                  <a:pos x="3968" y="1728"/>
                </a:cxn>
                <a:cxn ang="0">
                  <a:pos x="3824" y="1872"/>
                </a:cxn>
                <a:cxn ang="0">
                  <a:pos x="3776" y="1680"/>
                </a:cxn>
                <a:cxn ang="0">
                  <a:pos x="3776" y="1488"/>
                </a:cxn>
                <a:cxn ang="0">
                  <a:pos x="3632" y="1680"/>
                </a:cxn>
                <a:cxn ang="0">
                  <a:pos x="3536" y="1920"/>
                </a:cxn>
                <a:cxn ang="0">
                  <a:pos x="3728" y="2016"/>
                </a:cxn>
                <a:cxn ang="0">
                  <a:pos x="3632" y="2208"/>
                </a:cxn>
              </a:cxnLst>
              <a:rect l="0" t="0" r="0" b="0"/>
              <a:pathLst>
                <a:path w="4936" h="2208">
                  <a:moveTo>
                    <a:pt x="0" y="1016"/>
                  </a:moveTo>
                  <a:cubicBezTo>
                    <a:pt x="18" y="946"/>
                    <a:pt x="31" y="899"/>
                    <a:pt x="71" y="839"/>
                  </a:cubicBezTo>
                  <a:cubicBezTo>
                    <a:pt x="65" y="821"/>
                    <a:pt x="45" y="803"/>
                    <a:pt x="53" y="786"/>
                  </a:cubicBezTo>
                  <a:cubicBezTo>
                    <a:pt x="61" y="769"/>
                    <a:pt x="106" y="769"/>
                    <a:pt x="106" y="769"/>
                  </a:cubicBezTo>
                  <a:lnTo>
                    <a:pt x="176" y="624"/>
                  </a:lnTo>
                  <a:lnTo>
                    <a:pt x="368" y="576"/>
                  </a:lnTo>
                  <a:lnTo>
                    <a:pt x="464" y="528"/>
                  </a:lnTo>
                  <a:lnTo>
                    <a:pt x="560" y="432"/>
                  </a:lnTo>
                  <a:lnTo>
                    <a:pt x="704" y="384"/>
                  </a:lnTo>
                  <a:lnTo>
                    <a:pt x="848" y="288"/>
                  </a:lnTo>
                  <a:lnTo>
                    <a:pt x="992" y="240"/>
                  </a:lnTo>
                  <a:lnTo>
                    <a:pt x="1088" y="288"/>
                  </a:lnTo>
                  <a:lnTo>
                    <a:pt x="1232" y="432"/>
                  </a:lnTo>
                  <a:lnTo>
                    <a:pt x="1232" y="576"/>
                  </a:lnTo>
                  <a:lnTo>
                    <a:pt x="1232" y="720"/>
                  </a:lnTo>
                  <a:lnTo>
                    <a:pt x="1328" y="768"/>
                  </a:lnTo>
                  <a:lnTo>
                    <a:pt x="1424" y="864"/>
                  </a:lnTo>
                  <a:lnTo>
                    <a:pt x="1568" y="1008"/>
                  </a:lnTo>
                  <a:lnTo>
                    <a:pt x="1664" y="1104"/>
                  </a:lnTo>
                  <a:lnTo>
                    <a:pt x="1856" y="1152"/>
                  </a:lnTo>
                  <a:lnTo>
                    <a:pt x="2048" y="1248"/>
                  </a:lnTo>
                  <a:lnTo>
                    <a:pt x="2192" y="1248"/>
                  </a:lnTo>
                  <a:lnTo>
                    <a:pt x="2336" y="1296"/>
                  </a:lnTo>
                  <a:lnTo>
                    <a:pt x="2480" y="1248"/>
                  </a:lnTo>
                  <a:lnTo>
                    <a:pt x="2576" y="1296"/>
                  </a:lnTo>
                  <a:lnTo>
                    <a:pt x="2720" y="1248"/>
                  </a:lnTo>
                  <a:lnTo>
                    <a:pt x="2816" y="1200"/>
                  </a:lnTo>
                  <a:lnTo>
                    <a:pt x="2864" y="1104"/>
                  </a:lnTo>
                  <a:lnTo>
                    <a:pt x="2960" y="1008"/>
                  </a:lnTo>
                  <a:lnTo>
                    <a:pt x="3152" y="1056"/>
                  </a:lnTo>
                  <a:lnTo>
                    <a:pt x="3248" y="960"/>
                  </a:lnTo>
                  <a:lnTo>
                    <a:pt x="3344" y="912"/>
                  </a:lnTo>
                  <a:lnTo>
                    <a:pt x="3536" y="864"/>
                  </a:lnTo>
                  <a:lnTo>
                    <a:pt x="3632" y="816"/>
                  </a:lnTo>
                  <a:lnTo>
                    <a:pt x="3584" y="720"/>
                  </a:lnTo>
                  <a:lnTo>
                    <a:pt x="3440" y="672"/>
                  </a:lnTo>
                  <a:lnTo>
                    <a:pt x="3344" y="576"/>
                  </a:lnTo>
                  <a:cubicBezTo>
                    <a:pt x="3394" y="477"/>
                    <a:pt x="3401" y="515"/>
                    <a:pt x="3389" y="469"/>
                  </a:cubicBezTo>
                  <a:lnTo>
                    <a:pt x="3488" y="432"/>
                  </a:lnTo>
                  <a:lnTo>
                    <a:pt x="3584" y="384"/>
                  </a:lnTo>
                  <a:lnTo>
                    <a:pt x="3680" y="336"/>
                  </a:lnTo>
                  <a:lnTo>
                    <a:pt x="3824" y="240"/>
                  </a:lnTo>
                  <a:lnTo>
                    <a:pt x="3872" y="96"/>
                  </a:lnTo>
                  <a:lnTo>
                    <a:pt x="3968" y="48"/>
                  </a:lnTo>
                  <a:lnTo>
                    <a:pt x="4064" y="0"/>
                  </a:lnTo>
                  <a:lnTo>
                    <a:pt x="4208" y="0"/>
                  </a:lnTo>
                  <a:lnTo>
                    <a:pt x="4304" y="48"/>
                  </a:lnTo>
                  <a:lnTo>
                    <a:pt x="4400" y="192"/>
                  </a:lnTo>
                  <a:lnTo>
                    <a:pt x="4448" y="288"/>
                  </a:lnTo>
                  <a:lnTo>
                    <a:pt x="4496" y="384"/>
                  </a:lnTo>
                  <a:lnTo>
                    <a:pt x="4544" y="480"/>
                  </a:lnTo>
                  <a:lnTo>
                    <a:pt x="4592" y="576"/>
                  </a:lnTo>
                  <a:lnTo>
                    <a:pt x="4688" y="624"/>
                  </a:lnTo>
                  <a:lnTo>
                    <a:pt x="4832" y="720"/>
                  </a:lnTo>
                  <a:lnTo>
                    <a:pt x="4880" y="816"/>
                  </a:lnTo>
                  <a:cubicBezTo>
                    <a:pt x="4896" y="832"/>
                    <a:pt x="4919" y="843"/>
                    <a:pt x="4928" y="864"/>
                  </a:cubicBezTo>
                  <a:cubicBezTo>
                    <a:pt x="4936" y="883"/>
                    <a:pt x="4925" y="927"/>
                    <a:pt x="4925" y="927"/>
                  </a:cubicBezTo>
                  <a:lnTo>
                    <a:pt x="4880" y="1056"/>
                  </a:lnTo>
                  <a:lnTo>
                    <a:pt x="4784" y="1200"/>
                  </a:lnTo>
                  <a:lnTo>
                    <a:pt x="4688" y="1296"/>
                  </a:lnTo>
                  <a:lnTo>
                    <a:pt x="4640" y="1392"/>
                  </a:lnTo>
                  <a:lnTo>
                    <a:pt x="4544" y="1440"/>
                  </a:lnTo>
                  <a:lnTo>
                    <a:pt x="4304" y="1488"/>
                  </a:lnTo>
                  <a:lnTo>
                    <a:pt x="4208" y="1536"/>
                  </a:lnTo>
                  <a:lnTo>
                    <a:pt x="4112" y="1584"/>
                  </a:lnTo>
                  <a:lnTo>
                    <a:pt x="3968" y="1728"/>
                  </a:lnTo>
                  <a:lnTo>
                    <a:pt x="3872" y="1776"/>
                  </a:lnTo>
                  <a:lnTo>
                    <a:pt x="3824" y="1872"/>
                  </a:lnTo>
                  <a:lnTo>
                    <a:pt x="3728" y="1776"/>
                  </a:lnTo>
                  <a:lnTo>
                    <a:pt x="3776" y="1680"/>
                  </a:lnTo>
                  <a:lnTo>
                    <a:pt x="3824" y="1584"/>
                  </a:lnTo>
                  <a:lnTo>
                    <a:pt x="3776" y="1488"/>
                  </a:lnTo>
                  <a:cubicBezTo>
                    <a:pt x="3727" y="1585"/>
                    <a:pt x="3749" y="1613"/>
                    <a:pt x="3725" y="1580"/>
                  </a:cubicBezTo>
                  <a:lnTo>
                    <a:pt x="3632" y="1680"/>
                  </a:lnTo>
                  <a:lnTo>
                    <a:pt x="3536" y="1776"/>
                  </a:lnTo>
                  <a:lnTo>
                    <a:pt x="3536" y="1920"/>
                  </a:lnTo>
                  <a:lnTo>
                    <a:pt x="3632" y="1968"/>
                  </a:lnTo>
                  <a:lnTo>
                    <a:pt x="3728" y="2016"/>
                  </a:lnTo>
                  <a:lnTo>
                    <a:pt x="3680" y="2112"/>
                  </a:lnTo>
                  <a:lnTo>
                    <a:pt x="3632" y="2208"/>
                  </a:lnTo>
                </a:path>
              </a:pathLst>
            </a:custGeom>
            <a:solidFill>
              <a:srgbClr val="A1F9D1"/>
            </a:solidFill>
            <a:ln w="9525">
              <a:noFill/>
            </a:ln>
          </p:spPr>
          <p:txBody>
            <a:bodyPr/>
            <a:lstStyle/>
            <a:p>
              <a:endParaRPr lang="zh-CN" altLang="en-US"/>
            </a:p>
          </p:txBody>
        </p:sp>
        <p:sp>
          <p:nvSpPr>
            <p:cNvPr id="67591" name="Freeform 8"/>
            <p:cNvSpPr/>
            <p:nvPr/>
          </p:nvSpPr>
          <p:spPr>
            <a:xfrm>
              <a:off x="0" y="1015"/>
              <a:ext cx="4435" cy="3017"/>
            </a:xfrm>
            <a:custGeom>
              <a:avLst/>
              <a:gdLst/>
              <a:ahLst/>
              <a:cxnLst>
                <a:cxn ang="0">
                  <a:pos x="706" y="0"/>
                </a:cxn>
                <a:cxn ang="0">
                  <a:pos x="582" y="88"/>
                </a:cxn>
                <a:cxn ang="0">
                  <a:pos x="194" y="159"/>
                </a:cxn>
                <a:cxn ang="0">
                  <a:pos x="106" y="229"/>
                </a:cxn>
                <a:cxn ang="0">
                  <a:pos x="0" y="353"/>
                </a:cxn>
                <a:cxn ang="0">
                  <a:pos x="35" y="494"/>
                </a:cxn>
                <a:cxn ang="0">
                  <a:pos x="88" y="512"/>
                </a:cxn>
                <a:cxn ang="0">
                  <a:pos x="124" y="688"/>
                </a:cxn>
                <a:cxn ang="0">
                  <a:pos x="265" y="935"/>
                </a:cxn>
                <a:cxn ang="0">
                  <a:pos x="300" y="1059"/>
                </a:cxn>
                <a:cxn ang="0">
                  <a:pos x="247" y="1394"/>
                </a:cxn>
                <a:cxn ang="0">
                  <a:pos x="265" y="1535"/>
                </a:cxn>
                <a:cxn ang="0">
                  <a:pos x="459" y="1676"/>
                </a:cxn>
                <a:cxn ang="0">
                  <a:pos x="494" y="1712"/>
                </a:cxn>
                <a:cxn ang="0">
                  <a:pos x="600" y="1747"/>
                </a:cxn>
                <a:cxn ang="0">
                  <a:pos x="724" y="1870"/>
                </a:cxn>
                <a:cxn ang="0">
                  <a:pos x="1059" y="1976"/>
                </a:cxn>
                <a:cxn ang="0">
                  <a:pos x="1271" y="2029"/>
                </a:cxn>
                <a:cxn ang="0">
                  <a:pos x="1483" y="2082"/>
                </a:cxn>
                <a:cxn ang="0">
                  <a:pos x="1642" y="2011"/>
                </a:cxn>
                <a:cxn ang="0">
                  <a:pos x="1871" y="2047"/>
                </a:cxn>
                <a:cxn ang="0">
                  <a:pos x="1906" y="2100"/>
                </a:cxn>
                <a:cxn ang="0">
                  <a:pos x="1836" y="2294"/>
                </a:cxn>
                <a:cxn ang="0">
                  <a:pos x="1853" y="2453"/>
                </a:cxn>
                <a:cxn ang="0">
                  <a:pos x="1871" y="2506"/>
                </a:cxn>
                <a:cxn ang="0">
                  <a:pos x="2047" y="2805"/>
                </a:cxn>
                <a:cxn ang="0">
                  <a:pos x="2171" y="2788"/>
                </a:cxn>
                <a:cxn ang="0">
                  <a:pos x="2277" y="2664"/>
                </a:cxn>
                <a:cxn ang="0">
                  <a:pos x="2383" y="2717"/>
                </a:cxn>
                <a:cxn ang="0">
                  <a:pos x="2630" y="2788"/>
                </a:cxn>
                <a:cxn ang="0">
                  <a:pos x="2701" y="2947"/>
                </a:cxn>
                <a:cxn ang="0">
                  <a:pos x="2771" y="2964"/>
                </a:cxn>
                <a:cxn ang="0">
                  <a:pos x="2983" y="3017"/>
                </a:cxn>
                <a:cxn ang="0">
                  <a:pos x="3142" y="3000"/>
                </a:cxn>
                <a:cxn ang="0">
                  <a:pos x="3301" y="2947"/>
                </a:cxn>
                <a:cxn ang="0">
                  <a:pos x="3565" y="2911"/>
                </a:cxn>
                <a:cxn ang="0">
                  <a:pos x="3760" y="2788"/>
                </a:cxn>
                <a:cxn ang="0">
                  <a:pos x="3865" y="2753"/>
                </a:cxn>
                <a:cxn ang="0">
                  <a:pos x="4042" y="2558"/>
                </a:cxn>
                <a:cxn ang="0">
                  <a:pos x="4095" y="2506"/>
                </a:cxn>
                <a:cxn ang="0">
                  <a:pos x="4130" y="2470"/>
                </a:cxn>
                <a:cxn ang="0">
                  <a:pos x="4183" y="2364"/>
                </a:cxn>
                <a:cxn ang="0">
                  <a:pos x="4219" y="2241"/>
                </a:cxn>
                <a:cxn ang="0">
                  <a:pos x="4324" y="1870"/>
                </a:cxn>
                <a:cxn ang="0">
                  <a:pos x="4377" y="1606"/>
                </a:cxn>
                <a:cxn ang="0">
                  <a:pos x="4413" y="1500"/>
                </a:cxn>
                <a:cxn ang="0">
                  <a:pos x="4430" y="1447"/>
                </a:cxn>
                <a:cxn ang="0">
                  <a:pos x="4377" y="1235"/>
                </a:cxn>
                <a:cxn ang="0">
                  <a:pos x="4360" y="1182"/>
                </a:cxn>
                <a:cxn ang="0">
                  <a:pos x="4395" y="1059"/>
                </a:cxn>
              </a:cxnLst>
              <a:rect l="0" t="0" r="0" b="0"/>
              <a:pathLst>
                <a:path w="4435" h="3017">
                  <a:moveTo>
                    <a:pt x="706" y="0"/>
                  </a:moveTo>
                  <a:cubicBezTo>
                    <a:pt x="676" y="89"/>
                    <a:pt x="706" y="46"/>
                    <a:pt x="582" y="88"/>
                  </a:cubicBezTo>
                  <a:cubicBezTo>
                    <a:pt x="416" y="144"/>
                    <a:pt x="398" y="143"/>
                    <a:pt x="194" y="159"/>
                  </a:cubicBezTo>
                  <a:cubicBezTo>
                    <a:pt x="108" y="289"/>
                    <a:pt x="215" y="152"/>
                    <a:pt x="106" y="229"/>
                  </a:cubicBezTo>
                  <a:cubicBezTo>
                    <a:pt x="51" y="268"/>
                    <a:pt x="34" y="302"/>
                    <a:pt x="0" y="353"/>
                  </a:cubicBezTo>
                  <a:cubicBezTo>
                    <a:pt x="2" y="362"/>
                    <a:pt x="23" y="482"/>
                    <a:pt x="35" y="494"/>
                  </a:cubicBezTo>
                  <a:cubicBezTo>
                    <a:pt x="48" y="507"/>
                    <a:pt x="70" y="506"/>
                    <a:pt x="88" y="512"/>
                  </a:cubicBezTo>
                  <a:cubicBezTo>
                    <a:pt x="136" y="654"/>
                    <a:pt x="66" y="435"/>
                    <a:pt x="124" y="688"/>
                  </a:cubicBezTo>
                  <a:cubicBezTo>
                    <a:pt x="147" y="787"/>
                    <a:pt x="193" y="865"/>
                    <a:pt x="265" y="935"/>
                  </a:cubicBezTo>
                  <a:cubicBezTo>
                    <a:pt x="275" y="977"/>
                    <a:pt x="300" y="1016"/>
                    <a:pt x="300" y="1059"/>
                  </a:cubicBezTo>
                  <a:cubicBezTo>
                    <a:pt x="300" y="1172"/>
                    <a:pt x="275" y="1285"/>
                    <a:pt x="247" y="1394"/>
                  </a:cubicBezTo>
                  <a:cubicBezTo>
                    <a:pt x="253" y="1441"/>
                    <a:pt x="253" y="1489"/>
                    <a:pt x="265" y="1535"/>
                  </a:cubicBezTo>
                  <a:cubicBezTo>
                    <a:pt x="289" y="1623"/>
                    <a:pt x="399" y="1628"/>
                    <a:pt x="459" y="1676"/>
                  </a:cubicBezTo>
                  <a:cubicBezTo>
                    <a:pt x="472" y="1687"/>
                    <a:pt x="479" y="1704"/>
                    <a:pt x="494" y="1712"/>
                  </a:cubicBezTo>
                  <a:cubicBezTo>
                    <a:pt x="527" y="1729"/>
                    <a:pt x="600" y="1747"/>
                    <a:pt x="600" y="1747"/>
                  </a:cubicBezTo>
                  <a:cubicBezTo>
                    <a:pt x="624" y="1818"/>
                    <a:pt x="652" y="1847"/>
                    <a:pt x="724" y="1870"/>
                  </a:cubicBezTo>
                  <a:cubicBezTo>
                    <a:pt x="775" y="2029"/>
                    <a:pt x="858" y="1964"/>
                    <a:pt x="1059" y="1976"/>
                  </a:cubicBezTo>
                  <a:cubicBezTo>
                    <a:pt x="1199" y="2022"/>
                    <a:pt x="1128" y="2005"/>
                    <a:pt x="1271" y="2029"/>
                  </a:cubicBezTo>
                  <a:cubicBezTo>
                    <a:pt x="1307" y="2142"/>
                    <a:pt x="1366" y="2097"/>
                    <a:pt x="1483" y="2082"/>
                  </a:cubicBezTo>
                  <a:cubicBezTo>
                    <a:pt x="1540" y="2063"/>
                    <a:pt x="1585" y="2030"/>
                    <a:pt x="1642" y="2011"/>
                  </a:cubicBezTo>
                  <a:cubicBezTo>
                    <a:pt x="1718" y="2024"/>
                    <a:pt x="1800" y="2015"/>
                    <a:pt x="1871" y="2047"/>
                  </a:cubicBezTo>
                  <a:cubicBezTo>
                    <a:pt x="1890" y="2056"/>
                    <a:pt x="1894" y="2082"/>
                    <a:pt x="1906" y="2100"/>
                  </a:cubicBezTo>
                  <a:cubicBezTo>
                    <a:pt x="1890" y="2181"/>
                    <a:pt x="1881" y="2227"/>
                    <a:pt x="1836" y="2294"/>
                  </a:cubicBezTo>
                  <a:cubicBezTo>
                    <a:pt x="1842" y="2347"/>
                    <a:pt x="1844" y="2400"/>
                    <a:pt x="1853" y="2453"/>
                  </a:cubicBezTo>
                  <a:cubicBezTo>
                    <a:pt x="1856" y="2471"/>
                    <a:pt x="1867" y="2488"/>
                    <a:pt x="1871" y="2506"/>
                  </a:cubicBezTo>
                  <a:cubicBezTo>
                    <a:pt x="1904" y="2649"/>
                    <a:pt x="1891" y="2754"/>
                    <a:pt x="2047" y="2805"/>
                  </a:cubicBezTo>
                  <a:cubicBezTo>
                    <a:pt x="2088" y="2799"/>
                    <a:pt x="2131" y="2800"/>
                    <a:pt x="2171" y="2788"/>
                  </a:cubicBezTo>
                  <a:cubicBezTo>
                    <a:pt x="2239" y="2768"/>
                    <a:pt x="2229" y="2713"/>
                    <a:pt x="2277" y="2664"/>
                  </a:cubicBezTo>
                  <a:cubicBezTo>
                    <a:pt x="2471" y="2730"/>
                    <a:pt x="2177" y="2625"/>
                    <a:pt x="2383" y="2717"/>
                  </a:cubicBezTo>
                  <a:cubicBezTo>
                    <a:pt x="2462" y="2752"/>
                    <a:pt x="2546" y="2771"/>
                    <a:pt x="2630" y="2788"/>
                  </a:cubicBezTo>
                  <a:cubicBezTo>
                    <a:pt x="2638" y="2811"/>
                    <a:pt x="2664" y="2922"/>
                    <a:pt x="2701" y="2947"/>
                  </a:cubicBezTo>
                  <a:cubicBezTo>
                    <a:pt x="2721" y="2960"/>
                    <a:pt x="2748" y="2959"/>
                    <a:pt x="2771" y="2964"/>
                  </a:cubicBezTo>
                  <a:cubicBezTo>
                    <a:pt x="2843" y="2980"/>
                    <a:pt x="2913" y="2994"/>
                    <a:pt x="2983" y="3017"/>
                  </a:cubicBezTo>
                  <a:cubicBezTo>
                    <a:pt x="3036" y="3011"/>
                    <a:pt x="3090" y="3010"/>
                    <a:pt x="3142" y="3000"/>
                  </a:cubicBezTo>
                  <a:cubicBezTo>
                    <a:pt x="3197" y="2989"/>
                    <a:pt x="3246" y="2955"/>
                    <a:pt x="3301" y="2947"/>
                  </a:cubicBezTo>
                  <a:cubicBezTo>
                    <a:pt x="3471" y="2922"/>
                    <a:pt x="3383" y="2934"/>
                    <a:pt x="3565" y="2911"/>
                  </a:cubicBezTo>
                  <a:cubicBezTo>
                    <a:pt x="3660" y="2880"/>
                    <a:pt x="3660" y="2821"/>
                    <a:pt x="3760" y="2788"/>
                  </a:cubicBezTo>
                  <a:cubicBezTo>
                    <a:pt x="3795" y="2776"/>
                    <a:pt x="3865" y="2753"/>
                    <a:pt x="3865" y="2753"/>
                  </a:cubicBezTo>
                  <a:cubicBezTo>
                    <a:pt x="3930" y="2688"/>
                    <a:pt x="3972" y="2628"/>
                    <a:pt x="4042" y="2558"/>
                  </a:cubicBezTo>
                  <a:cubicBezTo>
                    <a:pt x="4060" y="2541"/>
                    <a:pt x="4077" y="2524"/>
                    <a:pt x="4095" y="2506"/>
                  </a:cubicBezTo>
                  <a:cubicBezTo>
                    <a:pt x="4107" y="2494"/>
                    <a:pt x="4130" y="2470"/>
                    <a:pt x="4130" y="2470"/>
                  </a:cubicBezTo>
                  <a:cubicBezTo>
                    <a:pt x="4175" y="2337"/>
                    <a:pt x="4114" y="2501"/>
                    <a:pt x="4183" y="2364"/>
                  </a:cubicBezTo>
                  <a:cubicBezTo>
                    <a:pt x="4198" y="2334"/>
                    <a:pt x="4210" y="2270"/>
                    <a:pt x="4219" y="2241"/>
                  </a:cubicBezTo>
                  <a:cubicBezTo>
                    <a:pt x="4256" y="2118"/>
                    <a:pt x="4297" y="1995"/>
                    <a:pt x="4324" y="1870"/>
                  </a:cubicBezTo>
                  <a:cubicBezTo>
                    <a:pt x="4343" y="1782"/>
                    <a:pt x="4348" y="1691"/>
                    <a:pt x="4377" y="1606"/>
                  </a:cubicBezTo>
                  <a:cubicBezTo>
                    <a:pt x="4389" y="1571"/>
                    <a:pt x="4401" y="1535"/>
                    <a:pt x="4413" y="1500"/>
                  </a:cubicBezTo>
                  <a:cubicBezTo>
                    <a:pt x="4419" y="1482"/>
                    <a:pt x="4430" y="1447"/>
                    <a:pt x="4430" y="1447"/>
                  </a:cubicBezTo>
                  <a:cubicBezTo>
                    <a:pt x="4406" y="1299"/>
                    <a:pt x="4425" y="1380"/>
                    <a:pt x="4377" y="1235"/>
                  </a:cubicBezTo>
                  <a:cubicBezTo>
                    <a:pt x="4371" y="1217"/>
                    <a:pt x="4360" y="1182"/>
                    <a:pt x="4360" y="1182"/>
                  </a:cubicBezTo>
                  <a:cubicBezTo>
                    <a:pt x="4383" y="1147"/>
                    <a:pt x="4435" y="1097"/>
                    <a:pt x="4395" y="1059"/>
                  </a:cubicBezTo>
                </a:path>
              </a:pathLst>
            </a:custGeom>
            <a:solidFill>
              <a:srgbClr val="A1F9D1"/>
            </a:solidFill>
            <a:ln w="9525">
              <a:noFill/>
            </a:ln>
          </p:spPr>
          <p:txBody>
            <a:bodyPr/>
            <a:lstStyle/>
            <a:p>
              <a:endParaRPr lang="zh-CN" altLang="en-US"/>
            </a:p>
          </p:txBody>
        </p:sp>
        <p:sp>
          <p:nvSpPr>
            <p:cNvPr id="67592" name="Freeform 9"/>
            <p:cNvSpPr/>
            <p:nvPr/>
          </p:nvSpPr>
          <p:spPr>
            <a:xfrm>
              <a:off x="1191" y="1800"/>
              <a:ext cx="1500" cy="984"/>
            </a:xfrm>
            <a:custGeom>
              <a:avLst/>
              <a:gdLst/>
              <a:ahLst/>
              <a:cxnLst>
                <a:cxn ang="0">
                  <a:pos x="0" y="888"/>
                </a:cxn>
                <a:cxn ang="0">
                  <a:pos x="90" y="744"/>
                </a:cxn>
                <a:cxn ang="0">
                  <a:pos x="168" y="720"/>
                </a:cxn>
                <a:cxn ang="0">
                  <a:pos x="246" y="684"/>
                </a:cxn>
                <a:cxn ang="0">
                  <a:pos x="270" y="612"/>
                </a:cxn>
                <a:cxn ang="0">
                  <a:pos x="361" y="348"/>
                </a:cxn>
                <a:cxn ang="0">
                  <a:pos x="477" y="216"/>
                </a:cxn>
                <a:cxn ang="0">
                  <a:pos x="504" y="180"/>
                </a:cxn>
                <a:cxn ang="0">
                  <a:pos x="542" y="156"/>
                </a:cxn>
                <a:cxn ang="0">
                  <a:pos x="594" y="48"/>
                </a:cxn>
                <a:cxn ang="0">
                  <a:pos x="710" y="0"/>
                </a:cxn>
                <a:cxn ang="0">
                  <a:pos x="826" y="60"/>
                </a:cxn>
                <a:cxn ang="0">
                  <a:pos x="865" y="96"/>
                </a:cxn>
                <a:cxn ang="0">
                  <a:pos x="943" y="120"/>
                </a:cxn>
                <a:cxn ang="0">
                  <a:pos x="1200" y="84"/>
                </a:cxn>
                <a:cxn ang="0">
                  <a:pos x="1304" y="108"/>
                </a:cxn>
                <a:cxn ang="0">
                  <a:pos x="1356" y="180"/>
                </a:cxn>
                <a:cxn ang="0">
                  <a:pos x="1433" y="228"/>
                </a:cxn>
                <a:cxn ang="0">
                  <a:pos x="1497" y="336"/>
                </a:cxn>
                <a:cxn ang="0">
                  <a:pos x="1446" y="396"/>
                </a:cxn>
                <a:cxn ang="0">
                  <a:pos x="1433" y="432"/>
                </a:cxn>
                <a:cxn ang="0">
                  <a:pos x="1407" y="468"/>
                </a:cxn>
                <a:cxn ang="0">
                  <a:pos x="1381" y="540"/>
                </a:cxn>
                <a:cxn ang="0">
                  <a:pos x="1368" y="576"/>
                </a:cxn>
                <a:cxn ang="0">
                  <a:pos x="1407" y="900"/>
                </a:cxn>
                <a:cxn ang="0">
                  <a:pos x="1446" y="912"/>
                </a:cxn>
                <a:cxn ang="0">
                  <a:pos x="1485" y="936"/>
                </a:cxn>
                <a:cxn ang="0">
                  <a:pos x="1575" y="984"/>
                </a:cxn>
              </a:cxnLst>
              <a:rect l="0" t="0" r="0" b="0"/>
              <a:pathLst>
                <a:path w="1464" h="984">
                  <a:moveTo>
                    <a:pt x="0" y="888"/>
                  </a:moveTo>
                  <a:cubicBezTo>
                    <a:pt x="32" y="840"/>
                    <a:pt x="51" y="794"/>
                    <a:pt x="84" y="744"/>
                  </a:cubicBezTo>
                  <a:cubicBezTo>
                    <a:pt x="98" y="723"/>
                    <a:pt x="132" y="728"/>
                    <a:pt x="156" y="720"/>
                  </a:cubicBezTo>
                  <a:cubicBezTo>
                    <a:pt x="206" y="703"/>
                    <a:pt x="181" y="715"/>
                    <a:pt x="228" y="684"/>
                  </a:cubicBezTo>
                  <a:cubicBezTo>
                    <a:pt x="236" y="660"/>
                    <a:pt x="244" y="636"/>
                    <a:pt x="252" y="612"/>
                  </a:cubicBezTo>
                  <a:cubicBezTo>
                    <a:pt x="284" y="515"/>
                    <a:pt x="239" y="413"/>
                    <a:pt x="336" y="348"/>
                  </a:cubicBezTo>
                  <a:cubicBezTo>
                    <a:pt x="374" y="292"/>
                    <a:pt x="391" y="252"/>
                    <a:pt x="444" y="216"/>
                  </a:cubicBezTo>
                  <a:cubicBezTo>
                    <a:pt x="452" y="204"/>
                    <a:pt x="458" y="190"/>
                    <a:pt x="468" y="180"/>
                  </a:cubicBezTo>
                  <a:cubicBezTo>
                    <a:pt x="478" y="170"/>
                    <a:pt x="495" y="167"/>
                    <a:pt x="504" y="156"/>
                  </a:cubicBezTo>
                  <a:cubicBezTo>
                    <a:pt x="526" y="129"/>
                    <a:pt x="530" y="75"/>
                    <a:pt x="552" y="48"/>
                  </a:cubicBezTo>
                  <a:cubicBezTo>
                    <a:pt x="577" y="17"/>
                    <a:pt x="660" y="0"/>
                    <a:pt x="660" y="0"/>
                  </a:cubicBezTo>
                  <a:cubicBezTo>
                    <a:pt x="723" y="21"/>
                    <a:pt x="685" y="5"/>
                    <a:pt x="768" y="60"/>
                  </a:cubicBezTo>
                  <a:cubicBezTo>
                    <a:pt x="782" y="69"/>
                    <a:pt x="789" y="88"/>
                    <a:pt x="804" y="96"/>
                  </a:cubicBezTo>
                  <a:cubicBezTo>
                    <a:pt x="826" y="108"/>
                    <a:pt x="876" y="120"/>
                    <a:pt x="876" y="120"/>
                  </a:cubicBezTo>
                  <a:cubicBezTo>
                    <a:pt x="956" y="109"/>
                    <a:pt x="1040" y="109"/>
                    <a:pt x="1116" y="84"/>
                  </a:cubicBezTo>
                  <a:cubicBezTo>
                    <a:pt x="1148" y="92"/>
                    <a:pt x="1194" y="81"/>
                    <a:pt x="1212" y="108"/>
                  </a:cubicBezTo>
                  <a:cubicBezTo>
                    <a:pt x="1228" y="132"/>
                    <a:pt x="1236" y="164"/>
                    <a:pt x="1260" y="180"/>
                  </a:cubicBezTo>
                  <a:cubicBezTo>
                    <a:pt x="1284" y="196"/>
                    <a:pt x="1332" y="228"/>
                    <a:pt x="1332" y="228"/>
                  </a:cubicBezTo>
                  <a:cubicBezTo>
                    <a:pt x="1387" y="311"/>
                    <a:pt x="1371" y="273"/>
                    <a:pt x="1392" y="336"/>
                  </a:cubicBezTo>
                  <a:cubicBezTo>
                    <a:pt x="1362" y="426"/>
                    <a:pt x="1406" y="318"/>
                    <a:pt x="1344" y="396"/>
                  </a:cubicBezTo>
                  <a:cubicBezTo>
                    <a:pt x="1336" y="406"/>
                    <a:pt x="1338" y="421"/>
                    <a:pt x="1332" y="432"/>
                  </a:cubicBezTo>
                  <a:cubicBezTo>
                    <a:pt x="1326" y="445"/>
                    <a:pt x="1314" y="455"/>
                    <a:pt x="1308" y="468"/>
                  </a:cubicBezTo>
                  <a:cubicBezTo>
                    <a:pt x="1298" y="491"/>
                    <a:pt x="1292" y="516"/>
                    <a:pt x="1284" y="540"/>
                  </a:cubicBezTo>
                  <a:cubicBezTo>
                    <a:pt x="1280" y="552"/>
                    <a:pt x="1272" y="576"/>
                    <a:pt x="1272" y="576"/>
                  </a:cubicBezTo>
                  <a:cubicBezTo>
                    <a:pt x="1275" y="611"/>
                    <a:pt x="1296" y="864"/>
                    <a:pt x="1308" y="900"/>
                  </a:cubicBezTo>
                  <a:cubicBezTo>
                    <a:pt x="1312" y="912"/>
                    <a:pt x="1333" y="906"/>
                    <a:pt x="1344" y="912"/>
                  </a:cubicBezTo>
                  <a:cubicBezTo>
                    <a:pt x="1357" y="918"/>
                    <a:pt x="1368" y="928"/>
                    <a:pt x="1380" y="936"/>
                  </a:cubicBezTo>
                  <a:cubicBezTo>
                    <a:pt x="1406" y="975"/>
                    <a:pt x="1417" y="984"/>
                    <a:pt x="1464" y="984"/>
                  </a:cubicBezTo>
                </a:path>
              </a:pathLst>
            </a:custGeom>
            <a:noFill/>
            <a:ln w="28575" cap="flat" cmpd="sng">
              <a:solidFill>
                <a:srgbClr val="CC6600"/>
              </a:solidFill>
              <a:prstDash val="solid"/>
              <a:miter/>
              <a:headEnd type="none" w="med" len="med"/>
              <a:tailEnd type="none" w="med" len="med"/>
            </a:ln>
          </p:spPr>
          <p:txBody>
            <a:bodyPr/>
            <a:lstStyle/>
            <a:p>
              <a:endParaRPr lang="zh-CN" altLang="en-US"/>
            </a:p>
          </p:txBody>
        </p:sp>
        <p:sp>
          <p:nvSpPr>
            <p:cNvPr id="67593" name="Freeform 10"/>
            <p:cNvSpPr/>
            <p:nvPr/>
          </p:nvSpPr>
          <p:spPr>
            <a:xfrm>
              <a:off x="3420" y="2603"/>
              <a:ext cx="384" cy="409"/>
            </a:xfrm>
            <a:custGeom>
              <a:avLst/>
              <a:gdLst/>
              <a:ahLst/>
              <a:cxnLst>
                <a:cxn ang="0">
                  <a:pos x="384" y="409"/>
                </a:cxn>
                <a:cxn ang="0">
                  <a:pos x="324" y="253"/>
                </a:cxn>
                <a:cxn ang="0">
                  <a:pos x="300" y="181"/>
                </a:cxn>
                <a:cxn ang="0">
                  <a:pos x="156" y="109"/>
                </a:cxn>
                <a:cxn ang="0">
                  <a:pos x="0" y="37"/>
                </a:cxn>
              </a:cxnLst>
              <a:rect l="0" t="0" r="0" b="0"/>
              <a:pathLst>
                <a:path w="384" h="409">
                  <a:moveTo>
                    <a:pt x="384" y="409"/>
                  </a:moveTo>
                  <a:cubicBezTo>
                    <a:pt x="315" y="363"/>
                    <a:pt x="344" y="327"/>
                    <a:pt x="324" y="253"/>
                  </a:cubicBezTo>
                  <a:cubicBezTo>
                    <a:pt x="317" y="229"/>
                    <a:pt x="321" y="195"/>
                    <a:pt x="300" y="181"/>
                  </a:cubicBezTo>
                  <a:cubicBezTo>
                    <a:pt x="207" y="119"/>
                    <a:pt x="255" y="142"/>
                    <a:pt x="156" y="109"/>
                  </a:cubicBezTo>
                  <a:cubicBezTo>
                    <a:pt x="130" y="100"/>
                    <a:pt x="37" y="0"/>
                    <a:pt x="0" y="37"/>
                  </a:cubicBezTo>
                </a:path>
              </a:pathLst>
            </a:custGeom>
            <a:noFill/>
            <a:ln w="28575" cap="flat" cmpd="sng">
              <a:solidFill>
                <a:schemeClr val="tx1"/>
              </a:solidFill>
              <a:prstDash val="solid"/>
              <a:miter/>
              <a:headEnd type="none" w="med" len="med"/>
              <a:tailEnd type="none" w="med" len="med"/>
            </a:ln>
          </p:spPr>
          <p:txBody>
            <a:bodyPr/>
            <a:lstStyle/>
            <a:p>
              <a:endParaRPr lang="zh-CN" altLang="en-US"/>
            </a:p>
          </p:txBody>
        </p:sp>
        <p:sp>
          <p:nvSpPr>
            <p:cNvPr id="67594" name="Freeform 11"/>
            <p:cNvSpPr/>
            <p:nvPr/>
          </p:nvSpPr>
          <p:spPr>
            <a:xfrm>
              <a:off x="1764" y="1772"/>
              <a:ext cx="624" cy="142"/>
            </a:xfrm>
            <a:custGeom>
              <a:avLst/>
              <a:gdLst/>
              <a:ahLst/>
              <a:cxnLst>
                <a:cxn ang="0">
                  <a:pos x="0" y="40"/>
                </a:cxn>
                <a:cxn ang="0">
                  <a:pos x="48" y="28"/>
                </a:cxn>
                <a:cxn ang="0">
                  <a:pos x="84" y="4"/>
                </a:cxn>
                <a:cxn ang="0">
                  <a:pos x="192" y="28"/>
                </a:cxn>
                <a:cxn ang="0">
                  <a:pos x="624" y="100"/>
                </a:cxn>
              </a:cxnLst>
              <a:rect l="0" t="0" r="0" b="0"/>
              <a:pathLst>
                <a:path w="624" h="142">
                  <a:moveTo>
                    <a:pt x="0" y="40"/>
                  </a:moveTo>
                  <a:cubicBezTo>
                    <a:pt x="16" y="36"/>
                    <a:pt x="33" y="34"/>
                    <a:pt x="48" y="28"/>
                  </a:cubicBezTo>
                  <a:cubicBezTo>
                    <a:pt x="61" y="22"/>
                    <a:pt x="70" y="6"/>
                    <a:pt x="84" y="4"/>
                  </a:cubicBezTo>
                  <a:cubicBezTo>
                    <a:pt x="116" y="0"/>
                    <a:pt x="160" y="17"/>
                    <a:pt x="192" y="28"/>
                  </a:cubicBezTo>
                  <a:cubicBezTo>
                    <a:pt x="268" y="142"/>
                    <a:pt x="531" y="100"/>
                    <a:pt x="624" y="100"/>
                  </a:cubicBezTo>
                </a:path>
              </a:pathLst>
            </a:custGeom>
            <a:noFill/>
            <a:ln w="28575" cap="flat" cmpd="sng">
              <a:solidFill>
                <a:schemeClr val="tx1"/>
              </a:solidFill>
              <a:prstDash val="solid"/>
              <a:miter/>
              <a:headEnd type="none" w="med" len="med"/>
              <a:tailEnd type="none" w="med" len="med"/>
            </a:ln>
          </p:spPr>
          <p:txBody>
            <a:bodyPr/>
            <a:lstStyle/>
            <a:p>
              <a:endParaRPr lang="zh-CN" altLang="en-US"/>
            </a:p>
          </p:txBody>
        </p:sp>
        <p:sp>
          <p:nvSpPr>
            <p:cNvPr id="67595" name="Freeform 12"/>
            <p:cNvSpPr/>
            <p:nvPr/>
          </p:nvSpPr>
          <p:spPr>
            <a:xfrm>
              <a:off x="4524" y="1295"/>
              <a:ext cx="240" cy="469"/>
            </a:xfrm>
            <a:custGeom>
              <a:avLst/>
              <a:gdLst/>
              <a:ahLst/>
              <a:cxnLst>
                <a:cxn ang="0">
                  <a:pos x="0" y="469"/>
                </a:cxn>
                <a:cxn ang="0">
                  <a:pos x="36" y="301"/>
                </a:cxn>
                <a:cxn ang="0">
                  <a:pos x="48" y="133"/>
                </a:cxn>
                <a:cxn ang="0">
                  <a:pos x="60" y="85"/>
                </a:cxn>
                <a:cxn ang="0">
                  <a:pos x="48" y="13"/>
                </a:cxn>
                <a:cxn ang="0">
                  <a:pos x="84" y="37"/>
                </a:cxn>
                <a:cxn ang="0">
                  <a:pos x="168" y="133"/>
                </a:cxn>
                <a:cxn ang="0">
                  <a:pos x="228" y="277"/>
                </a:cxn>
                <a:cxn ang="0">
                  <a:pos x="240" y="349"/>
                </a:cxn>
              </a:cxnLst>
              <a:rect l="0" t="0" r="0" b="0"/>
              <a:pathLst>
                <a:path w="240" h="469">
                  <a:moveTo>
                    <a:pt x="0" y="469"/>
                  </a:moveTo>
                  <a:cubicBezTo>
                    <a:pt x="10" y="411"/>
                    <a:pt x="25" y="358"/>
                    <a:pt x="36" y="301"/>
                  </a:cubicBezTo>
                  <a:cubicBezTo>
                    <a:pt x="40" y="245"/>
                    <a:pt x="42" y="189"/>
                    <a:pt x="48" y="133"/>
                  </a:cubicBezTo>
                  <a:cubicBezTo>
                    <a:pt x="50" y="117"/>
                    <a:pt x="60" y="101"/>
                    <a:pt x="60" y="85"/>
                  </a:cubicBezTo>
                  <a:cubicBezTo>
                    <a:pt x="60" y="61"/>
                    <a:pt x="37" y="35"/>
                    <a:pt x="48" y="13"/>
                  </a:cubicBezTo>
                  <a:cubicBezTo>
                    <a:pt x="54" y="0"/>
                    <a:pt x="72" y="29"/>
                    <a:pt x="84" y="37"/>
                  </a:cubicBezTo>
                  <a:cubicBezTo>
                    <a:pt x="140" y="121"/>
                    <a:pt x="108" y="93"/>
                    <a:pt x="168" y="133"/>
                  </a:cubicBezTo>
                  <a:cubicBezTo>
                    <a:pt x="185" y="184"/>
                    <a:pt x="210" y="224"/>
                    <a:pt x="228" y="277"/>
                  </a:cubicBezTo>
                  <a:cubicBezTo>
                    <a:pt x="236" y="300"/>
                    <a:pt x="240" y="349"/>
                    <a:pt x="240" y="349"/>
                  </a:cubicBezTo>
                </a:path>
              </a:pathLst>
            </a:custGeom>
            <a:noFill/>
            <a:ln w="28575" cap="flat" cmpd="sng">
              <a:solidFill>
                <a:schemeClr val="tx1"/>
              </a:solidFill>
              <a:prstDash val="solid"/>
              <a:miter/>
              <a:headEnd type="none" w="med" len="med"/>
              <a:tailEnd type="none" w="med" len="med"/>
            </a:ln>
          </p:spPr>
          <p:txBody>
            <a:bodyPr/>
            <a:lstStyle/>
            <a:p>
              <a:endParaRPr lang="zh-CN" altLang="en-US"/>
            </a:p>
          </p:txBody>
        </p:sp>
        <p:sp>
          <p:nvSpPr>
            <p:cNvPr id="67596" name="Freeform 13"/>
            <p:cNvSpPr/>
            <p:nvPr/>
          </p:nvSpPr>
          <p:spPr>
            <a:xfrm>
              <a:off x="215" y="960"/>
              <a:ext cx="1165" cy="528"/>
            </a:xfrm>
            <a:custGeom>
              <a:avLst/>
              <a:gdLst/>
              <a:ahLst/>
              <a:cxnLst>
                <a:cxn ang="0">
                  <a:pos x="25" y="528"/>
                </a:cxn>
                <a:cxn ang="0">
                  <a:pos x="25" y="396"/>
                </a:cxn>
                <a:cxn ang="0">
                  <a:pos x="97" y="348"/>
                </a:cxn>
                <a:cxn ang="0">
                  <a:pos x="109" y="312"/>
                </a:cxn>
                <a:cxn ang="0">
                  <a:pos x="289" y="288"/>
                </a:cxn>
                <a:cxn ang="0">
                  <a:pos x="1045" y="96"/>
                </a:cxn>
                <a:cxn ang="0">
                  <a:pos x="1117" y="72"/>
                </a:cxn>
                <a:cxn ang="0">
                  <a:pos x="1165" y="0"/>
                </a:cxn>
              </a:cxnLst>
              <a:rect l="0" t="0" r="0" b="0"/>
              <a:pathLst>
                <a:path w="1165" h="528">
                  <a:moveTo>
                    <a:pt x="25" y="528"/>
                  </a:moveTo>
                  <a:cubicBezTo>
                    <a:pt x="22" y="507"/>
                    <a:pt x="0" y="425"/>
                    <a:pt x="25" y="396"/>
                  </a:cubicBezTo>
                  <a:cubicBezTo>
                    <a:pt x="44" y="374"/>
                    <a:pt x="97" y="348"/>
                    <a:pt x="97" y="348"/>
                  </a:cubicBezTo>
                  <a:cubicBezTo>
                    <a:pt x="101" y="336"/>
                    <a:pt x="98" y="318"/>
                    <a:pt x="109" y="312"/>
                  </a:cubicBezTo>
                  <a:cubicBezTo>
                    <a:pt x="163" y="285"/>
                    <a:pt x="229" y="296"/>
                    <a:pt x="289" y="288"/>
                  </a:cubicBezTo>
                  <a:cubicBezTo>
                    <a:pt x="537" y="205"/>
                    <a:pt x="785" y="129"/>
                    <a:pt x="1045" y="96"/>
                  </a:cubicBezTo>
                  <a:cubicBezTo>
                    <a:pt x="1069" y="88"/>
                    <a:pt x="1103" y="93"/>
                    <a:pt x="1117" y="72"/>
                  </a:cubicBezTo>
                  <a:cubicBezTo>
                    <a:pt x="1133" y="48"/>
                    <a:pt x="1165" y="0"/>
                    <a:pt x="1165" y="0"/>
                  </a:cubicBezTo>
                </a:path>
              </a:pathLst>
            </a:custGeom>
            <a:noFill/>
            <a:ln w="28575" cap="flat" cmpd="sng">
              <a:solidFill>
                <a:srgbClr val="CC6600"/>
              </a:solidFill>
              <a:prstDash val="solid"/>
              <a:miter/>
              <a:headEnd type="none" w="med" len="med"/>
              <a:tailEnd type="none" w="med" len="med"/>
            </a:ln>
          </p:spPr>
          <p:txBody>
            <a:bodyPr/>
            <a:lstStyle/>
            <a:p>
              <a:endParaRPr lang="zh-CN" altLang="en-US"/>
            </a:p>
          </p:txBody>
        </p:sp>
        <p:sp>
          <p:nvSpPr>
            <p:cNvPr id="67597" name="Freeform 14"/>
            <p:cNvSpPr/>
            <p:nvPr/>
          </p:nvSpPr>
          <p:spPr>
            <a:xfrm>
              <a:off x="1461" y="1023"/>
              <a:ext cx="1008" cy="861"/>
            </a:xfrm>
            <a:custGeom>
              <a:avLst/>
              <a:gdLst/>
              <a:ahLst/>
              <a:cxnLst>
                <a:cxn ang="0">
                  <a:pos x="0" y="9"/>
                </a:cxn>
                <a:cxn ang="0">
                  <a:pos x="204" y="33"/>
                </a:cxn>
                <a:cxn ang="0">
                  <a:pos x="312" y="105"/>
                </a:cxn>
                <a:cxn ang="0">
                  <a:pos x="348" y="129"/>
                </a:cxn>
                <a:cxn ang="0">
                  <a:pos x="444" y="213"/>
                </a:cxn>
                <a:cxn ang="0">
                  <a:pos x="480" y="237"/>
                </a:cxn>
                <a:cxn ang="0">
                  <a:pos x="504" y="273"/>
                </a:cxn>
                <a:cxn ang="0">
                  <a:pos x="540" y="297"/>
                </a:cxn>
                <a:cxn ang="0">
                  <a:pos x="576" y="369"/>
                </a:cxn>
                <a:cxn ang="0">
                  <a:pos x="612" y="381"/>
                </a:cxn>
                <a:cxn ang="0">
                  <a:pos x="708" y="453"/>
                </a:cxn>
                <a:cxn ang="0">
                  <a:pos x="768" y="501"/>
                </a:cxn>
                <a:cxn ang="0">
                  <a:pos x="840" y="561"/>
                </a:cxn>
                <a:cxn ang="0">
                  <a:pos x="852" y="597"/>
                </a:cxn>
                <a:cxn ang="0">
                  <a:pos x="876" y="633"/>
                </a:cxn>
                <a:cxn ang="0">
                  <a:pos x="1008" y="861"/>
                </a:cxn>
              </a:cxnLst>
              <a:rect l="0" t="0" r="0" b="0"/>
              <a:pathLst>
                <a:path w="1008" h="861">
                  <a:moveTo>
                    <a:pt x="0" y="9"/>
                  </a:moveTo>
                  <a:cubicBezTo>
                    <a:pt x="68" y="14"/>
                    <a:pt x="144" y="0"/>
                    <a:pt x="204" y="33"/>
                  </a:cubicBezTo>
                  <a:cubicBezTo>
                    <a:pt x="242" y="54"/>
                    <a:pt x="276" y="81"/>
                    <a:pt x="312" y="105"/>
                  </a:cubicBezTo>
                  <a:cubicBezTo>
                    <a:pt x="324" y="113"/>
                    <a:pt x="348" y="129"/>
                    <a:pt x="348" y="129"/>
                  </a:cubicBezTo>
                  <a:cubicBezTo>
                    <a:pt x="388" y="189"/>
                    <a:pt x="360" y="157"/>
                    <a:pt x="444" y="213"/>
                  </a:cubicBezTo>
                  <a:cubicBezTo>
                    <a:pt x="456" y="221"/>
                    <a:pt x="480" y="237"/>
                    <a:pt x="480" y="237"/>
                  </a:cubicBezTo>
                  <a:cubicBezTo>
                    <a:pt x="488" y="249"/>
                    <a:pt x="494" y="263"/>
                    <a:pt x="504" y="273"/>
                  </a:cubicBezTo>
                  <a:cubicBezTo>
                    <a:pt x="514" y="283"/>
                    <a:pt x="531" y="286"/>
                    <a:pt x="540" y="297"/>
                  </a:cubicBezTo>
                  <a:cubicBezTo>
                    <a:pt x="579" y="345"/>
                    <a:pt x="520" y="324"/>
                    <a:pt x="576" y="369"/>
                  </a:cubicBezTo>
                  <a:cubicBezTo>
                    <a:pt x="586" y="377"/>
                    <a:pt x="600" y="377"/>
                    <a:pt x="612" y="381"/>
                  </a:cubicBezTo>
                  <a:cubicBezTo>
                    <a:pt x="644" y="429"/>
                    <a:pt x="661" y="422"/>
                    <a:pt x="708" y="453"/>
                  </a:cubicBezTo>
                  <a:cubicBezTo>
                    <a:pt x="762" y="534"/>
                    <a:pt x="698" y="455"/>
                    <a:pt x="768" y="501"/>
                  </a:cubicBezTo>
                  <a:cubicBezTo>
                    <a:pt x="794" y="518"/>
                    <a:pt x="814" y="544"/>
                    <a:pt x="840" y="561"/>
                  </a:cubicBezTo>
                  <a:cubicBezTo>
                    <a:pt x="844" y="573"/>
                    <a:pt x="846" y="586"/>
                    <a:pt x="852" y="597"/>
                  </a:cubicBezTo>
                  <a:cubicBezTo>
                    <a:pt x="858" y="610"/>
                    <a:pt x="870" y="620"/>
                    <a:pt x="876" y="633"/>
                  </a:cubicBezTo>
                  <a:cubicBezTo>
                    <a:pt x="904" y="697"/>
                    <a:pt x="912" y="861"/>
                    <a:pt x="1008" y="861"/>
                  </a:cubicBezTo>
                </a:path>
              </a:pathLst>
            </a:custGeom>
            <a:noFill/>
            <a:ln w="28575" cap="flat" cmpd="sng">
              <a:solidFill>
                <a:srgbClr val="CC6600"/>
              </a:solidFill>
              <a:prstDash val="solid"/>
              <a:miter/>
              <a:headEnd type="none" w="med" len="med"/>
              <a:tailEnd type="none" w="med" len="med"/>
            </a:ln>
          </p:spPr>
          <p:txBody>
            <a:bodyPr/>
            <a:lstStyle/>
            <a:p>
              <a:endParaRPr lang="zh-CN" altLang="en-US"/>
            </a:p>
          </p:txBody>
        </p:sp>
        <p:sp>
          <p:nvSpPr>
            <p:cNvPr id="67598" name="Freeform 15"/>
            <p:cNvSpPr/>
            <p:nvPr/>
          </p:nvSpPr>
          <p:spPr>
            <a:xfrm>
              <a:off x="3276" y="252"/>
              <a:ext cx="1698" cy="3096"/>
            </a:xfrm>
            <a:custGeom>
              <a:avLst/>
              <a:gdLst/>
              <a:ahLst/>
              <a:cxnLst>
                <a:cxn ang="0">
                  <a:pos x="1212" y="0"/>
                </a:cxn>
                <a:cxn ang="0">
                  <a:pos x="1344" y="96"/>
                </a:cxn>
                <a:cxn ang="0">
                  <a:pos x="1392" y="156"/>
                </a:cxn>
                <a:cxn ang="0">
                  <a:pos x="1452" y="216"/>
                </a:cxn>
                <a:cxn ang="0">
                  <a:pos x="1476" y="252"/>
                </a:cxn>
                <a:cxn ang="0">
                  <a:pos x="1512" y="276"/>
                </a:cxn>
                <a:cxn ang="0">
                  <a:pos x="1524" y="312"/>
                </a:cxn>
                <a:cxn ang="0">
                  <a:pos x="1644" y="480"/>
                </a:cxn>
                <a:cxn ang="0">
                  <a:pos x="1668" y="600"/>
                </a:cxn>
                <a:cxn ang="0">
                  <a:pos x="1632" y="624"/>
                </a:cxn>
                <a:cxn ang="0">
                  <a:pos x="1584" y="684"/>
                </a:cxn>
                <a:cxn ang="0">
                  <a:pos x="1572" y="720"/>
                </a:cxn>
                <a:cxn ang="0">
                  <a:pos x="1476" y="852"/>
                </a:cxn>
                <a:cxn ang="0">
                  <a:pos x="1452" y="888"/>
                </a:cxn>
                <a:cxn ang="0">
                  <a:pos x="1380" y="936"/>
                </a:cxn>
                <a:cxn ang="0">
                  <a:pos x="1332" y="1008"/>
                </a:cxn>
                <a:cxn ang="0">
                  <a:pos x="1308" y="1044"/>
                </a:cxn>
                <a:cxn ang="0">
                  <a:pos x="1236" y="1068"/>
                </a:cxn>
                <a:cxn ang="0">
                  <a:pos x="1200" y="1092"/>
                </a:cxn>
                <a:cxn ang="0">
                  <a:pos x="1128" y="1128"/>
                </a:cxn>
                <a:cxn ang="0">
                  <a:pos x="1056" y="1152"/>
                </a:cxn>
                <a:cxn ang="0">
                  <a:pos x="948" y="1212"/>
                </a:cxn>
                <a:cxn ang="0">
                  <a:pos x="672" y="1308"/>
                </a:cxn>
                <a:cxn ang="0">
                  <a:pos x="576" y="1440"/>
                </a:cxn>
                <a:cxn ang="0">
                  <a:pos x="492" y="1584"/>
                </a:cxn>
                <a:cxn ang="0">
                  <a:pos x="480" y="1620"/>
                </a:cxn>
                <a:cxn ang="0">
                  <a:pos x="444" y="1644"/>
                </a:cxn>
                <a:cxn ang="0">
                  <a:pos x="348" y="1788"/>
                </a:cxn>
                <a:cxn ang="0">
                  <a:pos x="300" y="1860"/>
                </a:cxn>
                <a:cxn ang="0">
                  <a:pos x="288" y="1896"/>
                </a:cxn>
                <a:cxn ang="0">
                  <a:pos x="216" y="2004"/>
                </a:cxn>
                <a:cxn ang="0">
                  <a:pos x="192" y="2076"/>
                </a:cxn>
                <a:cxn ang="0">
                  <a:pos x="144" y="2292"/>
                </a:cxn>
                <a:cxn ang="0">
                  <a:pos x="72" y="2688"/>
                </a:cxn>
                <a:cxn ang="0">
                  <a:pos x="24" y="2964"/>
                </a:cxn>
                <a:cxn ang="0">
                  <a:pos x="12" y="3036"/>
                </a:cxn>
                <a:cxn ang="0">
                  <a:pos x="0" y="3096"/>
                </a:cxn>
              </a:cxnLst>
              <a:rect l="0" t="0" r="0" b="0"/>
              <a:pathLst>
                <a:path w="1698" h="3096">
                  <a:moveTo>
                    <a:pt x="1212" y="0"/>
                  </a:moveTo>
                  <a:cubicBezTo>
                    <a:pt x="1280" y="23"/>
                    <a:pt x="1289" y="59"/>
                    <a:pt x="1344" y="96"/>
                  </a:cubicBezTo>
                  <a:cubicBezTo>
                    <a:pt x="1367" y="166"/>
                    <a:pt x="1338" y="102"/>
                    <a:pt x="1392" y="156"/>
                  </a:cubicBezTo>
                  <a:cubicBezTo>
                    <a:pt x="1472" y="236"/>
                    <a:pt x="1356" y="152"/>
                    <a:pt x="1452" y="216"/>
                  </a:cubicBezTo>
                  <a:cubicBezTo>
                    <a:pt x="1460" y="228"/>
                    <a:pt x="1466" y="242"/>
                    <a:pt x="1476" y="252"/>
                  </a:cubicBezTo>
                  <a:cubicBezTo>
                    <a:pt x="1486" y="262"/>
                    <a:pt x="1503" y="265"/>
                    <a:pt x="1512" y="276"/>
                  </a:cubicBezTo>
                  <a:cubicBezTo>
                    <a:pt x="1520" y="286"/>
                    <a:pt x="1518" y="301"/>
                    <a:pt x="1524" y="312"/>
                  </a:cubicBezTo>
                  <a:cubicBezTo>
                    <a:pt x="1556" y="376"/>
                    <a:pt x="1583" y="439"/>
                    <a:pt x="1644" y="480"/>
                  </a:cubicBezTo>
                  <a:cubicBezTo>
                    <a:pt x="1668" y="516"/>
                    <a:pt x="1698" y="555"/>
                    <a:pt x="1668" y="600"/>
                  </a:cubicBezTo>
                  <a:cubicBezTo>
                    <a:pt x="1660" y="612"/>
                    <a:pt x="1644" y="616"/>
                    <a:pt x="1632" y="624"/>
                  </a:cubicBezTo>
                  <a:cubicBezTo>
                    <a:pt x="1602" y="714"/>
                    <a:pt x="1646" y="606"/>
                    <a:pt x="1584" y="684"/>
                  </a:cubicBezTo>
                  <a:cubicBezTo>
                    <a:pt x="1576" y="694"/>
                    <a:pt x="1578" y="709"/>
                    <a:pt x="1572" y="720"/>
                  </a:cubicBezTo>
                  <a:cubicBezTo>
                    <a:pt x="1546" y="773"/>
                    <a:pt x="1526" y="819"/>
                    <a:pt x="1476" y="852"/>
                  </a:cubicBezTo>
                  <a:cubicBezTo>
                    <a:pt x="1468" y="864"/>
                    <a:pt x="1463" y="879"/>
                    <a:pt x="1452" y="888"/>
                  </a:cubicBezTo>
                  <a:cubicBezTo>
                    <a:pt x="1430" y="907"/>
                    <a:pt x="1380" y="936"/>
                    <a:pt x="1380" y="936"/>
                  </a:cubicBezTo>
                  <a:cubicBezTo>
                    <a:pt x="1364" y="960"/>
                    <a:pt x="1348" y="984"/>
                    <a:pt x="1332" y="1008"/>
                  </a:cubicBezTo>
                  <a:cubicBezTo>
                    <a:pt x="1324" y="1020"/>
                    <a:pt x="1322" y="1039"/>
                    <a:pt x="1308" y="1044"/>
                  </a:cubicBezTo>
                  <a:cubicBezTo>
                    <a:pt x="1284" y="1052"/>
                    <a:pt x="1257" y="1054"/>
                    <a:pt x="1236" y="1068"/>
                  </a:cubicBezTo>
                  <a:cubicBezTo>
                    <a:pt x="1224" y="1076"/>
                    <a:pt x="1213" y="1086"/>
                    <a:pt x="1200" y="1092"/>
                  </a:cubicBezTo>
                  <a:cubicBezTo>
                    <a:pt x="1176" y="1104"/>
                    <a:pt x="1153" y="1117"/>
                    <a:pt x="1128" y="1128"/>
                  </a:cubicBezTo>
                  <a:cubicBezTo>
                    <a:pt x="1105" y="1138"/>
                    <a:pt x="1056" y="1152"/>
                    <a:pt x="1056" y="1152"/>
                  </a:cubicBezTo>
                  <a:cubicBezTo>
                    <a:pt x="943" y="1265"/>
                    <a:pt x="1124" y="1095"/>
                    <a:pt x="948" y="1212"/>
                  </a:cubicBezTo>
                  <a:cubicBezTo>
                    <a:pt x="849" y="1278"/>
                    <a:pt x="788" y="1294"/>
                    <a:pt x="672" y="1308"/>
                  </a:cubicBezTo>
                  <a:cubicBezTo>
                    <a:pt x="635" y="1364"/>
                    <a:pt x="636" y="1400"/>
                    <a:pt x="576" y="1440"/>
                  </a:cubicBezTo>
                  <a:cubicBezTo>
                    <a:pt x="558" y="1494"/>
                    <a:pt x="509" y="1532"/>
                    <a:pt x="492" y="1584"/>
                  </a:cubicBezTo>
                  <a:cubicBezTo>
                    <a:pt x="488" y="1596"/>
                    <a:pt x="488" y="1610"/>
                    <a:pt x="480" y="1620"/>
                  </a:cubicBezTo>
                  <a:cubicBezTo>
                    <a:pt x="471" y="1631"/>
                    <a:pt x="456" y="1636"/>
                    <a:pt x="444" y="1644"/>
                  </a:cubicBezTo>
                  <a:cubicBezTo>
                    <a:pt x="423" y="1706"/>
                    <a:pt x="385" y="1740"/>
                    <a:pt x="348" y="1788"/>
                  </a:cubicBezTo>
                  <a:cubicBezTo>
                    <a:pt x="330" y="1811"/>
                    <a:pt x="309" y="1833"/>
                    <a:pt x="300" y="1860"/>
                  </a:cubicBezTo>
                  <a:cubicBezTo>
                    <a:pt x="296" y="1872"/>
                    <a:pt x="294" y="1885"/>
                    <a:pt x="288" y="1896"/>
                  </a:cubicBezTo>
                  <a:cubicBezTo>
                    <a:pt x="267" y="1934"/>
                    <a:pt x="230" y="1963"/>
                    <a:pt x="216" y="2004"/>
                  </a:cubicBezTo>
                  <a:cubicBezTo>
                    <a:pt x="208" y="2028"/>
                    <a:pt x="192" y="2076"/>
                    <a:pt x="192" y="2076"/>
                  </a:cubicBezTo>
                  <a:cubicBezTo>
                    <a:pt x="181" y="2151"/>
                    <a:pt x="155" y="2218"/>
                    <a:pt x="144" y="2292"/>
                  </a:cubicBezTo>
                  <a:cubicBezTo>
                    <a:pt x="125" y="2423"/>
                    <a:pt x="114" y="2563"/>
                    <a:pt x="72" y="2688"/>
                  </a:cubicBezTo>
                  <a:cubicBezTo>
                    <a:pt x="59" y="2781"/>
                    <a:pt x="39" y="2871"/>
                    <a:pt x="24" y="2964"/>
                  </a:cubicBezTo>
                  <a:cubicBezTo>
                    <a:pt x="20" y="2988"/>
                    <a:pt x="16" y="3012"/>
                    <a:pt x="12" y="3036"/>
                  </a:cubicBezTo>
                  <a:cubicBezTo>
                    <a:pt x="9" y="3056"/>
                    <a:pt x="0" y="3096"/>
                    <a:pt x="0" y="3096"/>
                  </a:cubicBezTo>
                </a:path>
              </a:pathLst>
            </a:custGeom>
            <a:noFill/>
            <a:ln w="28575" cap="flat" cmpd="sng">
              <a:solidFill>
                <a:schemeClr val="tx1"/>
              </a:solidFill>
              <a:prstDash val="solid"/>
              <a:miter/>
              <a:headEnd type="none" w="med" len="med"/>
              <a:tailEnd type="none" w="med" len="med"/>
            </a:ln>
          </p:spPr>
          <p:txBody>
            <a:bodyPr/>
            <a:lstStyle/>
            <a:p>
              <a:endParaRPr lang="zh-CN" altLang="en-US"/>
            </a:p>
          </p:txBody>
        </p:sp>
        <p:sp>
          <p:nvSpPr>
            <p:cNvPr id="67599" name="Freeform 16"/>
            <p:cNvSpPr/>
            <p:nvPr/>
          </p:nvSpPr>
          <p:spPr>
            <a:xfrm>
              <a:off x="2220" y="2105"/>
              <a:ext cx="2275" cy="1736"/>
            </a:xfrm>
            <a:custGeom>
              <a:avLst/>
              <a:gdLst/>
              <a:ahLst/>
              <a:cxnLst>
                <a:cxn ang="0">
                  <a:pos x="1068" y="1183"/>
                </a:cxn>
                <a:cxn ang="0">
                  <a:pos x="1092" y="1723"/>
                </a:cxn>
                <a:cxn ang="0">
                  <a:pos x="1080" y="1687"/>
                </a:cxn>
                <a:cxn ang="0">
                  <a:pos x="1044" y="1675"/>
                </a:cxn>
                <a:cxn ang="0">
                  <a:pos x="972" y="1627"/>
                </a:cxn>
                <a:cxn ang="0">
                  <a:pos x="660" y="1555"/>
                </a:cxn>
                <a:cxn ang="0">
                  <a:pos x="576" y="1567"/>
                </a:cxn>
                <a:cxn ang="0">
                  <a:pos x="540" y="1579"/>
                </a:cxn>
                <a:cxn ang="0">
                  <a:pos x="420" y="1531"/>
                </a:cxn>
                <a:cxn ang="0">
                  <a:pos x="336" y="1507"/>
                </a:cxn>
                <a:cxn ang="0">
                  <a:pos x="228" y="1471"/>
                </a:cxn>
                <a:cxn ang="0">
                  <a:pos x="192" y="1459"/>
                </a:cxn>
                <a:cxn ang="0">
                  <a:pos x="168" y="1423"/>
                </a:cxn>
                <a:cxn ang="0">
                  <a:pos x="132" y="1411"/>
                </a:cxn>
                <a:cxn ang="0">
                  <a:pos x="24" y="1351"/>
                </a:cxn>
                <a:cxn ang="0">
                  <a:pos x="0" y="1315"/>
                </a:cxn>
                <a:cxn ang="0">
                  <a:pos x="60" y="1219"/>
                </a:cxn>
                <a:cxn ang="0">
                  <a:pos x="132" y="1159"/>
                </a:cxn>
                <a:cxn ang="0">
                  <a:pos x="156" y="1123"/>
                </a:cxn>
                <a:cxn ang="0">
                  <a:pos x="192" y="1099"/>
                </a:cxn>
                <a:cxn ang="0">
                  <a:pos x="240" y="1039"/>
                </a:cxn>
                <a:cxn ang="0">
                  <a:pos x="336" y="967"/>
                </a:cxn>
                <a:cxn ang="0">
                  <a:pos x="360" y="931"/>
                </a:cxn>
                <a:cxn ang="0">
                  <a:pos x="396" y="907"/>
                </a:cxn>
                <a:cxn ang="0">
                  <a:pos x="408" y="871"/>
                </a:cxn>
                <a:cxn ang="0">
                  <a:pos x="432" y="835"/>
                </a:cxn>
                <a:cxn ang="0">
                  <a:pos x="456" y="763"/>
                </a:cxn>
                <a:cxn ang="0">
                  <a:pos x="444" y="655"/>
                </a:cxn>
                <a:cxn ang="0">
                  <a:pos x="300" y="571"/>
                </a:cxn>
                <a:cxn ang="0">
                  <a:pos x="336" y="235"/>
                </a:cxn>
                <a:cxn ang="0">
                  <a:pos x="372" y="127"/>
                </a:cxn>
                <a:cxn ang="0">
                  <a:pos x="396" y="55"/>
                </a:cxn>
                <a:cxn ang="0">
                  <a:pos x="384" y="19"/>
                </a:cxn>
                <a:cxn ang="0">
                  <a:pos x="552" y="91"/>
                </a:cxn>
                <a:cxn ang="0">
                  <a:pos x="648" y="127"/>
                </a:cxn>
                <a:cxn ang="0">
                  <a:pos x="900" y="175"/>
                </a:cxn>
                <a:cxn ang="0">
                  <a:pos x="996" y="199"/>
                </a:cxn>
                <a:cxn ang="0">
                  <a:pos x="1044" y="211"/>
                </a:cxn>
                <a:cxn ang="0">
                  <a:pos x="1224" y="199"/>
                </a:cxn>
                <a:cxn ang="0">
                  <a:pos x="1296" y="175"/>
                </a:cxn>
                <a:cxn ang="0">
                  <a:pos x="1332" y="163"/>
                </a:cxn>
                <a:cxn ang="0">
                  <a:pos x="1704" y="259"/>
                </a:cxn>
                <a:cxn ang="0">
                  <a:pos x="1884" y="307"/>
                </a:cxn>
                <a:cxn ang="0">
                  <a:pos x="2136" y="283"/>
                </a:cxn>
                <a:cxn ang="0">
                  <a:pos x="2184" y="271"/>
                </a:cxn>
              </a:cxnLst>
              <a:rect l="0" t="0" r="0" b="0"/>
              <a:pathLst>
                <a:path w="2275" h="1736">
                  <a:moveTo>
                    <a:pt x="1068" y="1183"/>
                  </a:moveTo>
                  <a:cubicBezTo>
                    <a:pt x="1038" y="1363"/>
                    <a:pt x="1092" y="1542"/>
                    <a:pt x="1092" y="1723"/>
                  </a:cubicBezTo>
                  <a:cubicBezTo>
                    <a:pt x="1092" y="1736"/>
                    <a:pt x="1089" y="1696"/>
                    <a:pt x="1080" y="1687"/>
                  </a:cubicBezTo>
                  <a:cubicBezTo>
                    <a:pt x="1071" y="1678"/>
                    <a:pt x="1055" y="1681"/>
                    <a:pt x="1044" y="1675"/>
                  </a:cubicBezTo>
                  <a:cubicBezTo>
                    <a:pt x="1019" y="1661"/>
                    <a:pt x="996" y="1643"/>
                    <a:pt x="972" y="1627"/>
                  </a:cubicBezTo>
                  <a:cubicBezTo>
                    <a:pt x="882" y="1567"/>
                    <a:pt x="762" y="1564"/>
                    <a:pt x="660" y="1555"/>
                  </a:cubicBezTo>
                  <a:cubicBezTo>
                    <a:pt x="632" y="1559"/>
                    <a:pt x="604" y="1561"/>
                    <a:pt x="576" y="1567"/>
                  </a:cubicBezTo>
                  <a:cubicBezTo>
                    <a:pt x="564" y="1569"/>
                    <a:pt x="553" y="1579"/>
                    <a:pt x="540" y="1579"/>
                  </a:cubicBezTo>
                  <a:cubicBezTo>
                    <a:pt x="493" y="1579"/>
                    <a:pt x="458" y="1550"/>
                    <a:pt x="420" y="1531"/>
                  </a:cubicBezTo>
                  <a:cubicBezTo>
                    <a:pt x="400" y="1521"/>
                    <a:pt x="355" y="1513"/>
                    <a:pt x="336" y="1507"/>
                  </a:cubicBezTo>
                  <a:cubicBezTo>
                    <a:pt x="300" y="1496"/>
                    <a:pt x="264" y="1483"/>
                    <a:pt x="228" y="1471"/>
                  </a:cubicBezTo>
                  <a:cubicBezTo>
                    <a:pt x="216" y="1467"/>
                    <a:pt x="192" y="1459"/>
                    <a:pt x="192" y="1459"/>
                  </a:cubicBezTo>
                  <a:cubicBezTo>
                    <a:pt x="184" y="1447"/>
                    <a:pt x="179" y="1432"/>
                    <a:pt x="168" y="1423"/>
                  </a:cubicBezTo>
                  <a:cubicBezTo>
                    <a:pt x="158" y="1415"/>
                    <a:pt x="143" y="1417"/>
                    <a:pt x="132" y="1411"/>
                  </a:cubicBezTo>
                  <a:cubicBezTo>
                    <a:pt x="96" y="1393"/>
                    <a:pt x="58" y="1374"/>
                    <a:pt x="24" y="1351"/>
                  </a:cubicBezTo>
                  <a:cubicBezTo>
                    <a:pt x="16" y="1339"/>
                    <a:pt x="0" y="1329"/>
                    <a:pt x="0" y="1315"/>
                  </a:cubicBezTo>
                  <a:cubicBezTo>
                    <a:pt x="0" y="1236"/>
                    <a:pt x="19" y="1253"/>
                    <a:pt x="60" y="1219"/>
                  </a:cubicBezTo>
                  <a:cubicBezTo>
                    <a:pt x="152" y="1142"/>
                    <a:pt x="43" y="1219"/>
                    <a:pt x="132" y="1159"/>
                  </a:cubicBezTo>
                  <a:cubicBezTo>
                    <a:pt x="140" y="1147"/>
                    <a:pt x="146" y="1133"/>
                    <a:pt x="156" y="1123"/>
                  </a:cubicBezTo>
                  <a:cubicBezTo>
                    <a:pt x="166" y="1113"/>
                    <a:pt x="183" y="1110"/>
                    <a:pt x="192" y="1099"/>
                  </a:cubicBezTo>
                  <a:cubicBezTo>
                    <a:pt x="258" y="1016"/>
                    <a:pt x="137" y="1108"/>
                    <a:pt x="240" y="1039"/>
                  </a:cubicBezTo>
                  <a:cubicBezTo>
                    <a:pt x="272" y="991"/>
                    <a:pt x="289" y="998"/>
                    <a:pt x="336" y="967"/>
                  </a:cubicBezTo>
                  <a:cubicBezTo>
                    <a:pt x="344" y="955"/>
                    <a:pt x="350" y="941"/>
                    <a:pt x="360" y="931"/>
                  </a:cubicBezTo>
                  <a:cubicBezTo>
                    <a:pt x="370" y="921"/>
                    <a:pt x="387" y="918"/>
                    <a:pt x="396" y="907"/>
                  </a:cubicBezTo>
                  <a:cubicBezTo>
                    <a:pt x="404" y="897"/>
                    <a:pt x="402" y="882"/>
                    <a:pt x="408" y="871"/>
                  </a:cubicBezTo>
                  <a:cubicBezTo>
                    <a:pt x="414" y="858"/>
                    <a:pt x="426" y="848"/>
                    <a:pt x="432" y="835"/>
                  </a:cubicBezTo>
                  <a:cubicBezTo>
                    <a:pt x="442" y="812"/>
                    <a:pt x="456" y="763"/>
                    <a:pt x="456" y="763"/>
                  </a:cubicBezTo>
                  <a:cubicBezTo>
                    <a:pt x="452" y="727"/>
                    <a:pt x="453" y="690"/>
                    <a:pt x="444" y="655"/>
                  </a:cubicBezTo>
                  <a:cubicBezTo>
                    <a:pt x="429" y="593"/>
                    <a:pt x="348" y="587"/>
                    <a:pt x="300" y="571"/>
                  </a:cubicBezTo>
                  <a:cubicBezTo>
                    <a:pt x="310" y="463"/>
                    <a:pt x="317" y="342"/>
                    <a:pt x="336" y="235"/>
                  </a:cubicBezTo>
                  <a:cubicBezTo>
                    <a:pt x="343" y="198"/>
                    <a:pt x="360" y="163"/>
                    <a:pt x="372" y="127"/>
                  </a:cubicBezTo>
                  <a:cubicBezTo>
                    <a:pt x="380" y="103"/>
                    <a:pt x="396" y="55"/>
                    <a:pt x="396" y="55"/>
                  </a:cubicBezTo>
                  <a:cubicBezTo>
                    <a:pt x="392" y="43"/>
                    <a:pt x="373" y="25"/>
                    <a:pt x="384" y="19"/>
                  </a:cubicBezTo>
                  <a:cubicBezTo>
                    <a:pt x="421" y="0"/>
                    <a:pt x="533" y="78"/>
                    <a:pt x="552" y="91"/>
                  </a:cubicBezTo>
                  <a:cubicBezTo>
                    <a:pt x="615" y="133"/>
                    <a:pt x="560" y="103"/>
                    <a:pt x="648" y="127"/>
                  </a:cubicBezTo>
                  <a:cubicBezTo>
                    <a:pt x="781" y="163"/>
                    <a:pt x="736" y="161"/>
                    <a:pt x="900" y="175"/>
                  </a:cubicBezTo>
                  <a:cubicBezTo>
                    <a:pt x="932" y="183"/>
                    <a:pt x="964" y="191"/>
                    <a:pt x="996" y="199"/>
                  </a:cubicBezTo>
                  <a:cubicBezTo>
                    <a:pt x="1012" y="203"/>
                    <a:pt x="1044" y="211"/>
                    <a:pt x="1044" y="211"/>
                  </a:cubicBezTo>
                  <a:cubicBezTo>
                    <a:pt x="1104" y="207"/>
                    <a:pt x="1164" y="208"/>
                    <a:pt x="1224" y="199"/>
                  </a:cubicBezTo>
                  <a:cubicBezTo>
                    <a:pt x="1249" y="195"/>
                    <a:pt x="1272" y="183"/>
                    <a:pt x="1296" y="175"/>
                  </a:cubicBezTo>
                  <a:cubicBezTo>
                    <a:pt x="1308" y="171"/>
                    <a:pt x="1332" y="163"/>
                    <a:pt x="1332" y="163"/>
                  </a:cubicBezTo>
                  <a:cubicBezTo>
                    <a:pt x="1463" y="182"/>
                    <a:pt x="1574" y="240"/>
                    <a:pt x="1704" y="259"/>
                  </a:cubicBezTo>
                  <a:cubicBezTo>
                    <a:pt x="1764" y="279"/>
                    <a:pt x="1824" y="287"/>
                    <a:pt x="1884" y="307"/>
                  </a:cubicBezTo>
                  <a:cubicBezTo>
                    <a:pt x="1968" y="299"/>
                    <a:pt x="2052" y="291"/>
                    <a:pt x="2136" y="283"/>
                  </a:cubicBezTo>
                  <a:cubicBezTo>
                    <a:pt x="2275" y="270"/>
                    <a:pt x="2128" y="271"/>
                    <a:pt x="2184" y="271"/>
                  </a:cubicBezTo>
                </a:path>
              </a:pathLst>
            </a:custGeom>
            <a:noFill/>
            <a:ln w="28575" cap="flat" cmpd="sng">
              <a:solidFill>
                <a:schemeClr val="tx1"/>
              </a:solidFill>
              <a:prstDash val="solid"/>
              <a:miter/>
              <a:headEnd type="none" w="med" len="med"/>
              <a:tailEnd type="none" w="med" len="med"/>
            </a:ln>
          </p:spPr>
          <p:txBody>
            <a:bodyPr/>
            <a:lstStyle/>
            <a:p>
              <a:endParaRPr lang="zh-CN" altLang="en-US"/>
            </a:p>
          </p:txBody>
        </p:sp>
        <p:sp>
          <p:nvSpPr>
            <p:cNvPr id="67600" name="Freeform 17"/>
            <p:cNvSpPr/>
            <p:nvPr/>
          </p:nvSpPr>
          <p:spPr>
            <a:xfrm>
              <a:off x="3804" y="1572"/>
              <a:ext cx="444" cy="1884"/>
            </a:xfrm>
            <a:custGeom>
              <a:avLst/>
              <a:gdLst/>
              <a:ahLst/>
              <a:cxnLst>
                <a:cxn ang="0">
                  <a:pos x="132" y="0"/>
                </a:cxn>
                <a:cxn ang="0">
                  <a:pos x="156" y="72"/>
                </a:cxn>
                <a:cxn ang="0">
                  <a:pos x="168" y="108"/>
                </a:cxn>
                <a:cxn ang="0">
                  <a:pos x="180" y="276"/>
                </a:cxn>
                <a:cxn ang="0">
                  <a:pos x="216" y="384"/>
                </a:cxn>
                <a:cxn ang="0">
                  <a:pos x="300" y="660"/>
                </a:cxn>
                <a:cxn ang="0">
                  <a:pos x="312" y="732"/>
                </a:cxn>
                <a:cxn ang="0">
                  <a:pos x="324" y="852"/>
                </a:cxn>
                <a:cxn ang="0">
                  <a:pos x="408" y="1044"/>
                </a:cxn>
                <a:cxn ang="0">
                  <a:pos x="444" y="1116"/>
                </a:cxn>
                <a:cxn ang="0">
                  <a:pos x="432" y="1200"/>
                </a:cxn>
                <a:cxn ang="0">
                  <a:pos x="360" y="1260"/>
                </a:cxn>
                <a:cxn ang="0">
                  <a:pos x="180" y="1368"/>
                </a:cxn>
                <a:cxn ang="0">
                  <a:pos x="72" y="1404"/>
                </a:cxn>
                <a:cxn ang="0">
                  <a:pos x="36" y="1416"/>
                </a:cxn>
                <a:cxn ang="0">
                  <a:pos x="0" y="1428"/>
                </a:cxn>
                <a:cxn ang="0">
                  <a:pos x="60" y="1644"/>
                </a:cxn>
                <a:cxn ang="0">
                  <a:pos x="84" y="1680"/>
                </a:cxn>
                <a:cxn ang="0">
                  <a:pos x="108" y="1752"/>
                </a:cxn>
                <a:cxn ang="0">
                  <a:pos x="132" y="1824"/>
                </a:cxn>
                <a:cxn ang="0">
                  <a:pos x="144" y="1884"/>
                </a:cxn>
              </a:cxnLst>
              <a:rect l="0" t="0" r="0" b="0"/>
              <a:pathLst>
                <a:path w="444" h="1884">
                  <a:moveTo>
                    <a:pt x="132" y="0"/>
                  </a:moveTo>
                  <a:cubicBezTo>
                    <a:pt x="140" y="24"/>
                    <a:pt x="148" y="48"/>
                    <a:pt x="156" y="72"/>
                  </a:cubicBezTo>
                  <a:cubicBezTo>
                    <a:pt x="160" y="84"/>
                    <a:pt x="168" y="108"/>
                    <a:pt x="168" y="108"/>
                  </a:cubicBezTo>
                  <a:cubicBezTo>
                    <a:pt x="172" y="164"/>
                    <a:pt x="172" y="220"/>
                    <a:pt x="180" y="276"/>
                  </a:cubicBezTo>
                  <a:cubicBezTo>
                    <a:pt x="180" y="276"/>
                    <a:pt x="210" y="366"/>
                    <a:pt x="216" y="384"/>
                  </a:cubicBezTo>
                  <a:cubicBezTo>
                    <a:pt x="246" y="474"/>
                    <a:pt x="284" y="566"/>
                    <a:pt x="300" y="660"/>
                  </a:cubicBezTo>
                  <a:cubicBezTo>
                    <a:pt x="304" y="684"/>
                    <a:pt x="309" y="708"/>
                    <a:pt x="312" y="732"/>
                  </a:cubicBezTo>
                  <a:cubicBezTo>
                    <a:pt x="317" y="772"/>
                    <a:pt x="318" y="812"/>
                    <a:pt x="324" y="852"/>
                  </a:cubicBezTo>
                  <a:cubicBezTo>
                    <a:pt x="335" y="930"/>
                    <a:pt x="366" y="981"/>
                    <a:pt x="408" y="1044"/>
                  </a:cubicBezTo>
                  <a:cubicBezTo>
                    <a:pt x="423" y="1066"/>
                    <a:pt x="429" y="1094"/>
                    <a:pt x="444" y="1116"/>
                  </a:cubicBezTo>
                  <a:cubicBezTo>
                    <a:pt x="440" y="1144"/>
                    <a:pt x="440" y="1173"/>
                    <a:pt x="432" y="1200"/>
                  </a:cubicBezTo>
                  <a:cubicBezTo>
                    <a:pt x="419" y="1242"/>
                    <a:pt x="395" y="1240"/>
                    <a:pt x="360" y="1260"/>
                  </a:cubicBezTo>
                  <a:cubicBezTo>
                    <a:pt x="299" y="1295"/>
                    <a:pt x="239" y="1328"/>
                    <a:pt x="180" y="1368"/>
                  </a:cubicBezTo>
                  <a:cubicBezTo>
                    <a:pt x="180" y="1368"/>
                    <a:pt x="90" y="1398"/>
                    <a:pt x="72" y="1404"/>
                  </a:cubicBezTo>
                  <a:cubicBezTo>
                    <a:pt x="60" y="1408"/>
                    <a:pt x="48" y="1412"/>
                    <a:pt x="36" y="1416"/>
                  </a:cubicBezTo>
                  <a:cubicBezTo>
                    <a:pt x="24" y="1420"/>
                    <a:pt x="0" y="1428"/>
                    <a:pt x="0" y="1428"/>
                  </a:cubicBezTo>
                  <a:cubicBezTo>
                    <a:pt x="15" y="1502"/>
                    <a:pt x="36" y="1573"/>
                    <a:pt x="60" y="1644"/>
                  </a:cubicBezTo>
                  <a:cubicBezTo>
                    <a:pt x="65" y="1658"/>
                    <a:pt x="78" y="1667"/>
                    <a:pt x="84" y="1680"/>
                  </a:cubicBezTo>
                  <a:cubicBezTo>
                    <a:pt x="94" y="1703"/>
                    <a:pt x="100" y="1728"/>
                    <a:pt x="108" y="1752"/>
                  </a:cubicBezTo>
                  <a:cubicBezTo>
                    <a:pt x="116" y="1776"/>
                    <a:pt x="124" y="1800"/>
                    <a:pt x="132" y="1824"/>
                  </a:cubicBezTo>
                  <a:cubicBezTo>
                    <a:pt x="138" y="1843"/>
                    <a:pt x="144" y="1884"/>
                    <a:pt x="144" y="1884"/>
                  </a:cubicBezTo>
                </a:path>
              </a:pathLst>
            </a:custGeom>
            <a:noFill/>
            <a:ln w="28575" cap="flat" cmpd="sng">
              <a:solidFill>
                <a:schemeClr val="tx1"/>
              </a:solidFill>
              <a:prstDash val="solid"/>
              <a:miter/>
              <a:headEnd type="none" w="med" len="med"/>
              <a:tailEnd type="none" w="med" len="med"/>
            </a:ln>
          </p:spPr>
          <p:txBody>
            <a:bodyPr/>
            <a:lstStyle/>
            <a:p>
              <a:endParaRPr lang="zh-CN" altLang="en-US"/>
            </a:p>
          </p:txBody>
        </p:sp>
        <p:sp>
          <p:nvSpPr>
            <p:cNvPr id="67601" name="Freeform 18"/>
            <p:cNvSpPr/>
            <p:nvPr/>
          </p:nvSpPr>
          <p:spPr>
            <a:xfrm>
              <a:off x="4656" y="1440"/>
              <a:ext cx="511" cy="847"/>
            </a:xfrm>
            <a:custGeom>
              <a:avLst/>
              <a:gdLst/>
              <a:ahLst/>
              <a:cxnLst>
                <a:cxn ang="0">
                  <a:pos x="511" y="0"/>
                </a:cxn>
                <a:cxn ang="0">
                  <a:pos x="440" y="212"/>
                </a:cxn>
                <a:cxn ang="0">
                  <a:pos x="352" y="282"/>
                </a:cxn>
                <a:cxn ang="0">
                  <a:pos x="369" y="459"/>
                </a:cxn>
                <a:cxn ang="0">
                  <a:pos x="316" y="759"/>
                </a:cxn>
                <a:cxn ang="0">
                  <a:pos x="263" y="847"/>
                </a:cxn>
                <a:cxn ang="0">
                  <a:pos x="158" y="811"/>
                </a:cxn>
                <a:cxn ang="0">
                  <a:pos x="122" y="706"/>
                </a:cxn>
                <a:cxn ang="0">
                  <a:pos x="105" y="476"/>
                </a:cxn>
                <a:cxn ang="0">
                  <a:pos x="69" y="441"/>
                </a:cxn>
                <a:cxn ang="0">
                  <a:pos x="16" y="335"/>
                </a:cxn>
                <a:cxn ang="0">
                  <a:pos x="34" y="229"/>
                </a:cxn>
                <a:cxn ang="0">
                  <a:pos x="87" y="212"/>
                </a:cxn>
                <a:cxn ang="0">
                  <a:pos x="246" y="88"/>
                </a:cxn>
                <a:cxn ang="0">
                  <a:pos x="299" y="53"/>
                </a:cxn>
                <a:cxn ang="0">
                  <a:pos x="511" y="0"/>
                </a:cxn>
              </a:cxnLst>
              <a:rect l="0" t="0" r="0" b="0"/>
              <a:pathLst>
                <a:path w="511" h="847">
                  <a:moveTo>
                    <a:pt x="511" y="0"/>
                  </a:moveTo>
                  <a:cubicBezTo>
                    <a:pt x="494" y="119"/>
                    <a:pt x="505" y="130"/>
                    <a:pt x="440" y="212"/>
                  </a:cubicBezTo>
                  <a:cubicBezTo>
                    <a:pt x="383" y="283"/>
                    <a:pt x="435" y="254"/>
                    <a:pt x="352" y="282"/>
                  </a:cubicBezTo>
                  <a:cubicBezTo>
                    <a:pt x="325" y="362"/>
                    <a:pt x="349" y="376"/>
                    <a:pt x="369" y="459"/>
                  </a:cubicBezTo>
                  <a:cubicBezTo>
                    <a:pt x="383" y="581"/>
                    <a:pt x="405" y="670"/>
                    <a:pt x="316" y="759"/>
                  </a:cubicBezTo>
                  <a:cubicBezTo>
                    <a:pt x="311" y="775"/>
                    <a:pt x="296" y="847"/>
                    <a:pt x="263" y="847"/>
                  </a:cubicBezTo>
                  <a:cubicBezTo>
                    <a:pt x="226" y="847"/>
                    <a:pt x="158" y="811"/>
                    <a:pt x="158" y="811"/>
                  </a:cubicBezTo>
                  <a:cubicBezTo>
                    <a:pt x="146" y="776"/>
                    <a:pt x="125" y="743"/>
                    <a:pt x="122" y="706"/>
                  </a:cubicBezTo>
                  <a:cubicBezTo>
                    <a:pt x="116" y="629"/>
                    <a:pt x="120" y="551"/>
                    <a:pt x="105" y="476"/>
                  </a:cubicBezTo>
                  <a:cubicBezTo>
                    <a:pt x="102" y="460"/>
                    <a:pt x="80" y="454"/>
                    <a:pt x="69" y="441"/>
                  </a:cubicBezTo>
                  <a:cubicBezTo>
                    <a:pt x="31" y="394"/>
                    <a:pt x="34" y="389"/>
                    <a:pt x="16" y="335"/>
                  </a:cubicBezTo>
                  <a:cubicBezTo>
                    <a:pt x="22" y="300"/>
                    <a:pt x="0" y="240"/>
                    <a:pt x="34" y="229"/>
                  </a:cubicBezTo>
                  <a:cubicBezTo>
                    <a:pt x="52" y="223"/>
                    <a:pt x="87" y="212"/>
                    <a:pt x="87" y="212"/>
                  </a:cubicBezTo>
                  <a:cubicBezTo>
                    <a:pt x="119" y="117"/>
                    <a:pt x="144" y="122"/>
                    <a:pt x="246" y="88"/>
                  </a:cubicBezTo>
                  <a:cubicBezTo>
                    <a:pt x="266" y="81"/>
                    <a:pt x="280" y="62"/>
                    <a:pt x="299" y="53"/>
                  </a:cubicBezTo>
                  <a:cubicBezTo>
                    <a:pt x="387" y="14"/>
                    <a:pt x="418" y="15"/>
                    <a:pt x="511" y="0"/>
                  </a:cubicBezTo>
                  <a:close/>
                </a:path>
              </a:pathLst>
            </a:custGeom>
            <a:solidFill>
              <a:srgbClr val="FFFF66"/>
            </a:solidFill>
            <a:ln w="9525">
              <a:noFill/>
            </a:ln>
          </p:spPr>
          <p:txBody>
            <a:bodyPr/>
            <a:lstStyle/>
            <a:p>
              <a:endParaRPr lang="zh-CN" altLang="en-US"/>
            </a:p>
          </p:txBody>
        </p:sp>
        <p:sp>
          <p:nvSpPr>
            <p:cNvPr id="67602" name="Freeform 19"/>
            <p:cNvSpPr/>
            <p:nvPr/>
          </p:nvSpPr>
          <p:spPr>
            <a:xfrm>
              <a:off x="5184" y="1968"/>
              <a:ext cx="548" cy="1035"/>
            </a:xfrm>
            <a:custGeom>
              <a:avLst/>
              <a:gdLst/>
              <a:ahLst/>
              <a:cxnLst>
                <a:cxn ang="0">
                  <a:pos x="54" y="1027"/>
                </a:cxn>
                <a:cxn ang="0">
                  <a:pos x="72" y="904"/>
                </a:cxn>
                <a:cxn ang="0">
                  <a:pos x="89" y="851"/>
                </a:cxn>
                <a:cxn ang="0">
                  <a:pos x="19" y="657"/>
                </a:cxn>
                <a:cxn ang="0">
                  <a:pos x="72" y="480"/>
                </a:cxn>
                <a:cxn ang="0">
                  <a:pos x="160" y="410"/>
                </a:cxn>
                <a:cxn ang="0">
                  <a:pos x="230" y="304"/>
                </a:cxn>
                <a:cxn ang="0">
                  <a:pos x="301" y="233"/>
                </a:cxn>
                <a:cxn ang="0">
                  <a:pos x="389" y="92"/>
                </a:cxn>
                <a:cxn ang="0">
                  <a:pos x="442" y="75"/>
                </a:cxn>
                <a:cxn ang="0">
                  <a:pos x="530" y="4"/>
                </a:cxn>
                <a:cxn ang="0">
                  <a:pos x="548" y="57"/>
                </a:cxn>
                <a:cxn ang="0">
                  <a:pos x="513" y="357"/>
                </a:cxn>
                <a:cxn ang="0">
                  <a:pos x="442" y="498"/>
                </a:cxn>
                <a:cxn ang="0">
                  <a:pos x="301" y="516"/>
                </a:cxn>
                <a:cxn ang="0">
                  <a:pos x="248" y="533"/>
                </a:cxn>
                <a:cxn ang="0">
                  <a:pos x="177" y="604"/>
                </a:cxn>
                <a:cxn ang="0">
                  <a:pos x="160" y="869"/>
                </a:cxn>
                <a:cxn ang="0">
                  <a:pos x="142" y="922"/>
                </a:cxn>
                <a:cxn ang="0">
                  <a:pos x="107" y="975"/>
                </a:cxn>
                <a:cxn ang="0">
                  <a:pos x="89" y="1027"/>
                </a:cxn>
                <a:cxn ang="0">
                  <a:pos x="54" y="1027"/>
                </a:cxn>
              </a:cxnLst>
              <a:rect l="0" t="0" r="0" b="0"/>
              <a:pathLst>
                <a:path w="548" h="1035">
                  <a:moveTo>
                    <a:pt x="54" y="1027"/>
                  </a:moveTo>
                  <a:cubicBezTo>
                    <a:pt x="60" y="986"/>
                    <a:pt x="64" y="945"/>
                    <a:pt x="72" y="904"/>
                  </a:cubicBezTo>
                  <a:cubicBezTo>
                    <a:pt x="76" y="886"/>
                    <a:pt x="89" y="870"/>
                    <a:pt x="89" y="851"/>
                  </a:cubicBezTo>
                  <a:cubicBezTo>
                    <a:pt x="89" y="778"/>
                    <a:pt x="57" y="715"/>
                    <a:pt x="19" y="657"/>
                  </a:cubicBezTo>
                  <a:cubicBezTo>
                    <a:pt x="45" y="445"/>
                    <a:pt x="0" y="569"/>
                    <a:pt x="72" y="480"/>
                  </a:cubicBezTo>
                  <a:cubicBezTo>
                    <a:pt x="130" y="408"/>
                    <a:pt x="76" y="438"/>
                    <a:pt x="160" y="410"/>
                  </a:cubicBezTo>
                  <a:cubicBezTo>
                    <a:pt x="183" y="375"/>
                    <a:pt x="200" y="334"/>
                    <a:pt x="230" y="304"/>
                  </a:cubicBezTo>
                  <a:cubicBezTo>
                    <a:pt x="254" y="280"/>
                    <a:pt x="301" y="233"/>
                    <a:pt x="301" y="233"/>
                  </a:cubicBezTo>
                  <a:cubicBezTo>
                    <a:pt x="314" y="196"/>
                    <a:pt x="359" y="116"/>
                    <a:pt x="389" y="92"/>
                  </a:cubicBezTo>
                  <a:cubicBezTo>
                    <a:pt x="404" y="80"/>
                    <a:pt x="424" y="81"/>
                    <a:pt x="442" y="75"/>
                  </a:cubicBezTo>
                  <a:cubicBezTo>
                    <a:pt x="453" y="64"/>
                    <a:pt x="513" y="0"/>
                    <a:pt x="530" y="4"/>
                  </a:cubicBezTo>
                  <a:cubicBezTo>
                    <a:pt x="548" y="9"/>
                    <a:pt x="542" y="39"/>
                    <a:pt x="548" y="57"/>
                  </a:cubicBezTo>
                  <a:cubicBezTo>
                    <a:pt x="537" y="195"/>
                    <a:pt x="545" y="248"/>
                    <a:pt x="513" y="357"/>
                  </a:cubicBezTo>
                  <a:cubicBezTo>
                    <a:pt x="508" y="375"/>
                    <a:pt x="489" y="484"/>
                    <a:pt x="442" y="498"/>
                  </a:cubicBezTo>
                  <a:cubicBezTo>
                    <a:pt x="397" y="512"/>
                    <a:pt x="348" y="510"/>
                    <a:pt x="301" y="516"/>
                  </a:cubicBezTo>
                  <a:cubicBezTo>
                    <a:pt x="283" y="522"/>
                    <a:pt x="263" y="522"/>
                    <a:pt x="248" y="533"/>
                  </a:cubicBezTo>
                  <a:cubicBezTo>
                    <a:pt x="221" y="552"/>
                    <a:pt x="177" y="604"/>
                    <a:pt x="177" y="604"/>
                  </a:cubicBezTo>
                  <a:cubicBezTo>
                    <a:pt x="275" y="700"/>
                    <a:pt x="209" y="770"/>
                    <a:pt x="160" y="869"/>
                  </a:cubicBezTo>
                  <a:cubicBezTo>
                    <a:pt x="152" y="886"/>
                    <a:pt x="150" y="905"/>
                    <a:pt x="142" y="922"/>
                  </a:cubicBezTo>
                  <a:cubicBezTo>
                    <a:pt x="133" y="941"/>
                    <a:pt x="117" y="956"/>
                    <a:pt x="107" y="975"/>
                  </a:cubicBezTo>
                  <a:cubicBezTo>
                    <a:pt x="99" y="991"/>
                    <a:pt x="102" y="1014"/>
                    <a:pt x="89" y="1027"/>
                  </a:cubicBezTo>
                  <a:cubicBezTo>
                    <a:pt x="81" y="1035"/>
                    <a:pt x="66" y="1027"/>
                    <a:pt x="54" y="1027"/>
                  </a:cubicBezTo>
                  <a:close/>
                </a:path>
              </a:pathLst>
            </a:custGeom>
            <a:solidFill>
              <a:srgbClr val="FFFF66"/>
            </a:solidFill>
            <a:ln w="9525">
              <a:noFill/>
            </a:ln>
          </p:spPr>
          <p:txBody>
            <a:bodyPr/>
            <a:lstStyle/>
            <a:p>
              <a:endParaRPr lang="zh-CN" altLang="en-US"/>
            </a:p>
          </p:txBody>
        </p:sp>
        <p:sp>
          <p:nvSpPr>
            <p:cNvPr id="67603" name="Freeform 20"/>
            <p:cNvSpPr/>
            <p:nvPr/>
          </p:nvSpPr>
          <p:spPr>
            <a:xfrm>
              <a:off x="3499" y="1117"/>
              <a:ext cx="453" cy="482"/>
            </a:xfrm>
            <a:custGeom>
              <a:avLst/>
              <a:gdLst/>
              <a:ahLst/>
              <a:cxnLst>
                <a:cxn ang="0">
                  <a:pos x="17" y="59"/>
                </a:cxn>
                <a:cxn ang="0">
                  <a:pos x="41" y="179"/>
                </a:cxn>
                <a:cxn ang="0">
                  <a:pos x="65" y="251"/>
                </a:cxn>
                <a:cxn ang="0">
                  <a:pos x="101" y="275"/>
                </a:cxn>
                <a:cxn ang="0">
                  <a:pos x="173" y="299"/>
                </a:cxn>
                <a:cxn ang="0">
                  <a:pos x="197" y="335"/>
                </a:cxn>
                <a:cxn ang="0">
                  <a:pos x="233" y="347"/>
                </a:cxn>
                <a:cxn ang="0">
                  <a:pos x="377" y="431"/>
                </a:cxn>
                <a:cxn ang="0">
                  <a:pos x="449" y="443"/>
                </a:cxn>
              </a:cxnLst>
              <a:rect l="0" t="0" r="0" b="0"/>
              <a:pathLst>
                <a:path w="453" h="482">
                  <a:moveTo>
                    <a:pt x="17" y="59"/>
                  </a:moveTo>
                  <a:cubicBezTo>
                    <a:pt x="50" y="159"/>
                    <a:pt x="0" y="0"/>
                    <a:pt x="41" y="179"/>
                  </a:cubicBezTo>
                  <a:cubicBezTo>
                    <a:pt x="47" y="204"/>
                    <a:pt x="44" y="237"/>
                    <a:pt x="65" y="251"/>
                  </a:cubicBezTo>
                  <a:cubicBezTo>
                    <a:pt x="77" y="259"/>
                    <a:pt x="88" y="269"/>
                    <a:pt x="101" y="275"/>
                  </a:cubicBezTo>
                  <a:cubicBezTo>
                    <a:pt x="124" y="285"/>
                    <a:pt x="173" y="299"/>
                    <a:pt x="173" y="299"/>
                  </a:cubicBezTo>
                  <a:cubicBezTo>
                    <a:pt x="181" y="311"/>
                    <a:pt x="186" y="326"/>
                    <a:pt x="197" y="335"/>
                  </a:cubicBezTo>
                  <a:cubicBezTo>
                    <a:pt x="207" y="343"/>
                    <a:pt x="222" y="341"/>
                    <a:pt x="233" y="347"/>
                  </a:cubicBezTo>
                  <a:cubicBezTo>
                    <a:pt x="283" y="372"/>
                    <a:pt x="329" y="399"/>
                    <a:pt x="377" y="431"/>
                  </a:cubicBezTo>
                  <a:cubicBezTo>
                    <a:pt x="453" y="482"/>
                    <a:pt x="449" y="476"/>
                    <a:pt x="449" y="443"/>
                  </a:cubicBezTo>
                </a:path>
              </a:pathLst>
            </a:custGeom>
            <a:noFill/>
            <a:ln w="28575" cap="flat" cmpd="sng">
              <a:solidFill>
                <a:schemeClr val="tx1"/>
              </a:solidFill>
              <a:prstDash val="solid"/>
              <a:miter/>
              <a:headEnd type="none" w="med" len="med"/>
              <a:tailEnd type="none" w="med" len="med"/>
            </a:ln>
          </p:spPr>
          <p:txBody>
            <a:bodyPr/>
            <a:lstStyle/>
            <a:p>
              <a:endParaRPr lang="zh-CN" altLang="en-US"/>
            </a:p>
          </p:txBody>
        </p:sp>
        <p:sp>
          <p:nvSpPr>
            <p:cNvPr id="67604" name="Freeform 21"/>
            <p:cNvSpPr/>
            <p:nvPr/>
          </p:nvSpPr>
          <p:spPr>
            <a:xfrm>
              <a:off x="1392" y="912"/>
              <a:ext cx="1224" cy="1204"/>
            </a:xfrm>
            <a:custGeom>
              <a:avLst/>
              <a:gdLst/>
              <a:ahLst/>
              <a:cxnLst>
                <a:cxn ang="0">
                  <a:pos x="0" y="0"/>
                </a:cxn>
                <a:cxn ang="0">
                  <a:pos x="36" y="36"/>
                </a:cxn>
                <a:cxn ang="0">
                  <a:pos x="216" y="96"/>
                </a:cxn>
                <a:cxn ang="0">
                  <a:pos x="288" y="120"/>
                </a:cxn>
                <a:cxn ang="0">
                  <a:pos x="324" y="132"/>
                </a:cxn>
                <a:cxn ang="0">
                  <a:pos x="420" y="192"/>
                </a:cxn>
                <a:cxn ang="0">
                  <a:pos x="492" y="240"/>
                </a:cxn>
                <a:cxn ang="0">
                  <a:pos x="540" y="300"/>
                </a:cxn>
                <a:cxn ang="0">
                  <a:pos x="600" y="360"/>
                </a:cxn>
                <a:cxn ang="0">
                  <a:pos x="660" y="420"/>
                </a:cxn>
                <a:cxn ang="0">
                  <a:pos x="684" y="456"/>
                </a:cxn>
                <a:cxn ang="0">
                  <a:pos x="828" y="540"/>
                </a:cxn>
                <a:cxn ang="0">
                  <a:pos x="852" y="576"/>
                </a:cxn>
                <a:cxn ang="0">
                  <a:pos x="888" y="600"/>
                </a:cxn>
                <a:cxn ang="0">
                  <a:pos x="972" y="696"/>
                </a:cxn>
                <a:cxn ang="0">
                  <a:pos x="984" y="732"/>
                </a:cxn>
                <a:cxn ang="0">
                  <a:pos x="1008" y="768"/>
                </a:cxn>
                <a:cxn ang="0">
                  <a:pos x="1032" y="840"/>
                </a:cxn>
                <a:cxn ang="0">
                  <a:pos x="1164" y="1092"/>
                </a:cxn>
                <a:cxn ang="0">
                  <a:pos x="1200" y="1164"/>
                </a:cxn>
                <a:cxn ang="0">
                  <a:pos x="1224" y="1200"/>
                </a:cxn>
              </a:cxnLst>
              <a:rect l="0" t="0" r="0" b="0"/>
              <a:pathLst>
                <a:path w="1224" h="1204">
                  <a:moveTo>
                    <a:pt x="0" y="0"/>
                  </a:moveTo>
                  <a:cubicBezTo>
                    <a:pt x="12" y="12"/>
                    <a:pt x="21" y="28"/>
                    <a:pt x="36" y="36"/>
                  </a:cubicBezTo>
                  <a:cubicBezTo>
                    <a:pt x="86" y="64"/>
                    <a:pt x="160" y="77"/>
                    <a:pt x="216" y="96"/>
                  </a:cubicBezTo>
                  <a:cubicBezTo>
                    <a:pt x="240" y="104"/>
                    <a:pt x="264" y="112"/>
                    <a:pt x="288" y="120"/>
                  </a:cubicBezTo>
                  <a:cubicBezTo>
                    <a:pt x="300" y="124"/>
                    <a:pt x="324" y="132"/>
                    <a:pt x="324" y="132"/>
                  </a:cubicBezTo>
                  <a:cubicBezTo>
                    <a:pt x="382" y="218"/>
                    <a:pt x="300" y="112"/>
                    <a:pt x="420" y="192"/>
                  </a:cubicBezTo>
                  <a:cubicBezTo>
                    <a:pt x="444" y="208"/>
                    <a:pt x="492" y="240"/>
                    <a:pt x="492" y="240"/>
                  </a:cubicBezTo>
                  <a:cubicBezTo>
                    <a:pt x="515" y="310"/>
                    <a:pt x="486" y="246"/>
                    <a:pt x="540" y="300"/>
                  </a:cubicBezTo>
                  <a:cubicBezTo>
                    <a:pt x="620" y="380"/>
                    <a:pt x="504" y="296"/>
                    <a:pt x="600" y="360"/>
                  </a:cubicBezTo>
                  <a:cubicBezTo>
                    <a:pt x="664" y="456"/>
                    <a:pt x="580" y="340"/>
                    <a:pt x="660" y="420"/>
                  </a:cubicBezTo>
                  <a:cubicBezTo>
                    <a:pt x="670" y="430"/>
                    <a:pt x="673" y="447"/>
                    <a:pt x="684" y="456"/>
                  </a:cubicBezTo>
                  <a:cubicBezTo>
                    <a:pt x="725" y="492"/>
                    <a:pt x="776" y="523"/>
                    <a:pt x="828" y="540"/>
                  </a:cubicBezTo>
                  <a:cubicBezTo>
                    <a:pt x="836" y="552"/>
                    <a:pt x="842" y="566"/>
                    <a:pt x="852" y="576"/>
                  </a:cubicBezTo>
                  <a:cubicBezTo>
                    <a:pt x="862" y="586"/>
                    <a:pt x="879" y="589"/>
                    <a:pt x="888" y="600"/>
                  </a:cubicBezTo>
                  <a:cubicBezTo>
                    <a:pt x="986" y="712"/>
                    <a:pt x="891" y="642"/>
                    <a:pt x="972" y="696"/>
                  </a:cubicBezTo>
                  <a:cubicBezTo>
                    <a:pt x="976" y="708"/>
                    <a:pt x="978" y="721"/>
                    <a:pt x="984" y="732"/>
                  </a:cubicBezTo>
                  <a:cubicBezTo>
                    <a:pt x="990" y="745"/>
                    <a:pt x="1002" y="755"/>
                    <a:pt x="1008" y="768"/>
                  </a:cubicBezTo>
                  <a:cubicBezTo>
                    <a:pt x="1018" y="791"/>
                    <a:pt x="1032" y="840"/>
                    <a:pt x="1032" y="840"/>
                  </a:cubicBezTo>
                  <a:cubicBezTo>
                    <a:pt x="1046" y="941"/>
                    <a:pt x="1076" y="1033"/>
                    <a:pt x="1164" y="1092"/>
                  </a:cubicBezTo>
                  <a:cubicBezTo>
                    <a:pt x="1194" y="1182"/>
                    <a:pt x="1153" y="1071"/>
                    <a:pt x="1200" y="1164"/>
                  </a:cubicBezTo>
                  <a:cubicBezTo>
                    <a:pt x="1220" y="1204"/>
                    <a:pt x="1197" y="1200"/>
                    <a:pt x="1224" y="1200"/>
                  </a:cubicBezTo>
                </a:path>
              </a:pathLst>
            </a:custGeom>
            <a:noFill/>
            <a:ln w="28575" cap="flat" cmpd="sng">
              <a:solidFill>
                <a:schemeClr val="tx1"/>
              </a:solidFill>
              <a:prstDash val="solid"/>
              <a:miter/>
              <a:headEnd type="none" w="med" len="med"/>
              <a:tailEnd type="none" w="med" len="med"/>
            </a:ln>
          </p:spPr>
          <p:txBody>
            <a:bodyPr/>
            <a:lstStyle/>
            <a:p>
              <a:endParaRPr lang="zh-CN" altLang="en-US"/>
            </a:p>
          </p:txBody>
        </p:sp>
        <p:sp>
          <p:nvSpPr>
            <p:cNvPr id="67605" name="Freeform 22"/>
            <p:cNvSpPr/>
            <p:nvPr/>
          </p:nvSpPr>
          <p:spPr>
            <a:xfrm>
              <a:off x="2220" y="3048"/>
              <a:ext cx="1104" cy="384"/>
            </a:xfrm>
            <a:custGeom>
              <a:avLst/>
              <a:gdLst/>
              <a:ahLst/>
              <a:cxnLst>
                <a:cxn ang="0">
                  <a:pos x="0" y="384"/>
                </a:cxn>
                <a:cxn ang="0">
                  <a:pos x="36" y="360"/>
                </a:cxn>
                <a:cxn ang="0">
                  <a:pos x="60" y="324"/>
                </a:cxn>
                <a:cxn ang="0">
                  <a:pos x="216" y="276"/>
                </a:cxn>
                <a:cxn ang="0">
                  <a:pos x="324" y="192"/>
                </a:cxn>
                <a:cxn ang="0">
                  <a:pos x="660" y="96"/>
                </a:cxn>
                <a:cxn ang="0">
                  <a:pos x="804" y="36"/>
                </a:cxn>
                <a:cxn ang="0">
                  <a:pos x="1104" y="0"/>
                </a:cxn>
              </a:cxnLst>
              <a:rect l="0" t="0" r="0" b="0"/>
              <a:pathLst>
                <a:path w="1104" h="384">
                  <a:moveTo>
                    <a:pt x="0" y="384"/>
                  </a:moveTo>
                  <a:cubicBezTo>
                    <a:pt x="12" y="376"/>
                    <a:pt x="26" y="370"/>
                    <a:pt x="36" y="360"/>
                  </a:cubicBezTo>
                  <a:cubicBezTo>
                    <a:pt x="46" y="350"/>
                    <a:pt x="49" y="333"/>
                    <a:pt x="60" y="324"/>
                  </a:cubicBezTo>
                  <a:cubicBezTo>
                    <a:pt x="78" y="309"/>
                    <a:pt x="197" y="282"/>
                    <a:pt x="216" y="276"/>
                  </a:cubicBezTo>
                  <a:cubicBezTo>
                    <a:pt x="261" y="261"/>
                    <a:pt x="281" y="211"/>
                    <a:pt x="324" y="192"/>
                  </a:cubicBezTo>
                  <a:cubicBezTo>
                    <a:pt x="436" y="142"/>
                    <a:pt x="536" y="110"/>
                    <a:pt x="660" y="96"/>
                  </a:cubicBezTo>
                  <a:cubicBezTo>
                    <a:pt x="708" y="80"/>
                    <a:pt x="756" y="48"/>
                    <a:pt x="804" y="36"/>
                  </a:cubicBezTo>
                  <a:cubicBezTo>
                    <a:pt x="901" y="12"/>
                    <a:pt x="1004" y="0"/>
                    <a:pt x="1104" y="0"/>
                  </a:cubicBezTo>
                </a:path>
              </a:pathLst>
            </a:custGeom>
            <a:noFill/>
            <a:ln w="28575" cap="flat" cmpd="sng">
              <a:solidFill>
                <a:schemeClr val="tx1"/>
              </a:solidFill>
              <a:prstDash val="solid"/>
              <a:miter/>
              <a:headEnd type="none" w="med" len="med"/>
              <a:tailEnd type="none" w="med" len="med"/>
            </a:ln>
          </p:spPr>
          <p:txBody>
            <a:bodyPr/>
            <a:lstStyle/>
            <a:p>
              <a:endParaRPr lang="zh-CN" altLang="en-US"/>
            </a:p>
          </p:txBody>
        </p:sp>
        <p:sp>
          <p:nvSpPr>
            <p:cNvPr id="67606" name="Freeform 23"/>
            <p:cNvSpPr/>
            <p:nvPr/>
          </p:nvSpPr>
          <p:spPr>
            <a:xfrm>
              <a:off x="4956" y="792"/>
              <a:ext cx="96" cy="660"/>
            </a:xfrm>
            <a:custGeom>
              <a:avLst/>
              <a:gdLst/>
              <a:ahLst/>
              <a:cxnLst>
                <a:cxn ang="0">
                  <a:pos x="0" y="0"/>
                </a:cxn>
                <a:cxn ang="0">
                  <a:pos x="96" y="660"/>
                </a:cxn>
              </a:cxnLst>
              <a:rect l="0" t="0" r="0" b="0"/>
              <a:pathLst>
                <a:path w="96" h="660">
                  <a:moveTo>
                    <a:pt x="0" y="0"/>
                  </a:moveTo>
                  <a:cubicBezTo>
                    <a:pt x="27" y="219"/>
                    <a:pt x="96" y="438"/>
                    <a:pt x="96" y="660"/>
                  </a:cubicBezTo>
                </a:path>
              </a:pathLst>
            </a:custGeom>
            <a:noFill/>
            <a:ln w="28575" cap="flat" cmpd="sng">
              <a:solidFill>
                <a:schemeClr val="tx1"/>
              </a:solidFill>
              <a:prstDash val="solid"/>
              <a:miter/>
              <a:headEnd type="none" w="med" len="med"/>
              <a:tailEnd type="none" w="med" len="med"/>
            </a:ln>
          </p:spPr>
          <p:txBody>
            <a:bodyPr/>
            <a:lstStyle/>
            <a:p>
              <a:endParaRPr lang="zh-CN" altLang="en-US"/>
            </a:p>
          </p:txBody>
        </p:sp>
        <p:sp>
          <p:nvSpPr>
            <p:cNvPr id="67607" name="AutoShape 24"/>
            <p:cNvSpPr/>
            <p:nvPr/>
          </p:nvSpPr>
          <p:spPr>
            <a:xfrm>
              <a:off x="2376" y="1824"/>
              <a:ext cx="96" cy="96"/>
            </a:xfrm>
            <a:prstGeom prst="flowChartConnector">
              <a:avLst/>
            </a:prstGeom>
            <a:solidFill>
              <a:schemeClr val="bg1"/>
            </a:solidFill>
            <a:ln w="9525" cap="flat" cmpd="sng">
              <a:solidFill>
                <a:schemeClr val="tx1"/>
              </a:solidFill>
              <a:prstDash val="solid"/>
              <a:round/>
              <a:headEnd type="none" w="med" len="med"/>
              <a:tailEnd type="none" w="med" len="med"/>
            </a:ln>
          </p:spPr>
          <p:txBody>
            <a:bodyPr wrap="none" anchor="ctr" anchorCtr="0"/>
            <a:lstStyle/>
            <a:p>
              <a:endParaRPr lang="zh-CN" altLang="en-US" dirty="0">
                <a:latin typeface="Arial" panose="020B0604020202020204" pitchFamily="34" charset="0"/>
                <a:ea typeface="宋体" panose="02010600030101010101" pitchFamily="2" charset="-122"/>
              </a:endParaRPr>
            </a:p>
          </p:txBody>
        </p:sp>
        <p:sp>
          <p:nvSpPr>
            <p:cNvPr id="67608" name="AutoShape 25"/>
            <p:cNvSpPr/>
            <p:nvPr/>
          </p:nvSpPr>
          <p:spPr>
            <a:xfrm>
              <a:off x="2640" y="2736"/>
              <a:ext cx="96" cy="96"/>
            </a:xfrm>
            <a:prstGeom prst="flowChartConnector">
              <a:avLst/>
            </a:prstGeom>
            <a:solidFill>
              <a:schemeClr val="bg1"/>
            </a:solidFill>
            <a:ln w="9525" cap="flat" cmpd="sng">
              <a:solidFill>
                <a:schemeClr val="tx1"/>
              </a:solidFill>
              <a:prstDash val="solid"/>
              <a:round/>
              <a:headEnd type="none" w="med" len="med"/>
              <a:tailEnd type="none" w="med" len="med"/>
            </a:ln>
          </p:spPr>
          <p:txBody>
            <a:bodyPr wrap="none" anchor="ctr" anchorCtr="0"/>
            <a:lstStyle/>
            <a:p>
              <a:endParaRPr lang="zh-CN" altLang="en-US" dirty="0">
                <a:latin typeface="Arial" panose="020B0604020202020204" pitchFamily="34" charset="0"/>
                <a:ea typeface="宋体" panose="02010600030101010101" pitchFamily="2" charset="-122"/>
              </a:endParaRPr>
            </a:p>
          </p:txBody>
        </p:sp>
        <p:sp>
          <p:nvSpPr>
            <p:cNvPr id="67609" name="AutoShape 26"/>
            <p:cNvSpPr/>
            <p:nvPr/>
          </p:nvSpPr>
          <p:spPr>
            <a:xfrm>
              <a:off x="3360" y="2592"/>
              <a:ext cx="96" cy="96"/>
            </a:xfrm>
            <a:prstGeom prst="flowChartConnector">
              <a:avLst/>
            </a:prstGeom>
            <a:solidFill>
              <a:srgbClr val="FF0000"/>
            </a:solidFill>
            <a:ln w="9525" cap="flat" cmpd="sng">
              <a:solidFill>
                <a:schemeClr val="tx1"/>
              </a:solidFill>
              <a:prstDash val="solid"/>
              <a:round/>
              <a:headEnd type="none" w="med" len="med"/>
              <a:tailEnd type="none" w="med" len="med"/>
            </a:ln>
          </p:spPr>
          <p:txBody>
            <a:bodyPr wrap="none" anchor="ctr" anchorCtr="0"/>
            <a:lstStyle/>
            <a:p>
              <a:endParaRPr lang="zh-CN" altLang="en-US" dirty="0">
                <a:latin typeface="Arial" panose="020B0604020202020204" pitchFamily="34" charset="0"/>
                <a:ea typeface="宋体" panose="02010600030101010101" pitchFamily="2" charset="-122"/>
              </a:endParaRPr>
            </a:p>
          </p:txBody>
        </p:sp>
        <p:sp>
          <p:nvSpPr>
            <p:cNvPr id="67610" name="AutoShape 27"/>
            <p:cNvSpPr/>
            <p:nvPr/>
          </p:nvSpPr>
          <p:spPr>
            <a:xfrm>
              <a:off x="3438" y="2238"/>
              <a:ext cx="96" cy="96"/>
            </a:xfrm>
            <a:prstGeom prst="flowChartConnector">
              <a:avLst/>
            </a:prstGeom>
            <a:solidFill>
              <a:schemeClr val="bg1"/>
            </a:solidFill>
            <a:ln w="9525" cap="flat" cmpd="sng">
              <a:solidFill>
                <a:schemeClr val="tx1"/>
              </a:solidFill>
              <a:prstDash val="solid"/>
              <a:round/>
              <a:headEnd type="none" w="med" len="med"/>
              <a:tailEnd type="none" w="med" len="med"/>
            </a:ln>
          </p:spPr>
          <p:txBody>
            <a:bodyPr wrap="none" anchor="ctr" anchorCtr="0"/>
            <a:lstStyle/>
            <a:p>
              <a:endParaRPr lang="zh-CN" altLang="en-US" dirty="0">
                <a:latin typeface="Arial" panose="020B0604020202020204" pitchFamily="34" charset="0"/>
                <a:ea typeface="宋体" panose="02010600030101010101" pitchFamily="2" charset="-122"/>
              </a:endParaRPr>
            </a:p>
          </p:txBody>
        </p:sp>
        <p:sp>
          <p:nvSpPr>
            <p:cNvPr id="67611" name="AutoShape 28"/>
            <p:cNvSpPr/>
            <p:nvPr/>
          </p:nvSpPr>
          <p:spPr>
            <a:xfrm>
              <a:off x="3888" y="3408"/>
              <a:ext cx="96" cy="96"/>
            </a:xfrm>
            <a:prstGeom prst="flowChartConnector">
              <a:avLst/>
            </a:prstGeom>
            <a:solidFill>
              <a:schemeClr val="bg1"/>
            </a:solidFill>
            <a:ln w="9525" cap="flat" cmpd="sng">
              <a:solidFill>
                <a:schemeClr val="tx1"/>
              </a:solidFill>
              <a:prstDash val="solid"/>
              <a:round/>
              <a:headEnd type="none" w="med" len="med"/>
              <a:tailEnd type="none" w="med" len="med"/>
            </a:ln>
          </p:spPr>
          <p:txBody>
            <a:bodyPr wrap="none" anchor="ctr" anchorCtr="0"/>
            <a:lstStyle/>
            <a:p>
              <a:endParaRPr lang="zh-CN" altLang="en-US" dirty="0">
                <a:latin typeface="Arial" panose="020B0604020202020204" pitchFamily="34" charset="0"/>
                <a:ea typeface="宋体" panose="02010600030101010101" pitchFamily="2" charset="-122"/>
              </a:endParaRPr>
            </a:p>
          </p:txBody>
        </p:sp>
        <p:sp>
          <p:nvSpPr>
            <p:cNvPr id="67612" name="AutoShape 29"/>
            <p:cNvSpPr/>
            <p:nvPr/>
          </p:nvSpPr>
          <p:spPr>
            <a:xfrm>
              <a:off x="4176" y="2688"/>
              <a:ext cx="96" cy="96"/>
            </a:xfrm>
            <a:prstGeom prst="flowChartConnector">
              <a:avLst/>
            </a:prstGeom>
            <a:solidFill>
              <a:srgbClr val="FF0000"/>
            </a:solidFill>
            <a:ln w="9525" cap="flat" cmpd="sng">
              <a:solidFill>
                <a:schemeClr val="tx1"/>
              </a:solidFill>
              <a:prstDash val="solid"/>
              <a:round/>
              <a:headEnd type="none" w="med" len="med"/>
              <a:tailEnd type="none" w="med" len="med"/>
            </a:ln>
          </p:spPr>
          <p:txBody>
            <a:bodyPr wrap="none" anchor="ctr" anchorCtr="0"/>
            <a:lstStyle/>
            <a:p>
              <a:endParaRPr lang="zh-CN" altLang="en-US" dirty="0">
                <a:latin typeface="Arial" panose="020B0604020202020204" pitchFamily="34" charset="0"/>
                <a:ea typeface="宋体" panose="02010600030101010101" pitchFamily="2" charset="-122"/>
              </a:endParaRPr>
            </a:p>
          </p:txBody>
        </p:sp>
        <p:sp>
          <p:nvSpPr>
            <p:cNvPr id="67613" name="AutoShape 30"/>
            <p:cNvSpPr/>
            <p:nvPr/>
          </p:nvSpPr>
          <p:spPr>
            <a:xfrm>
              <a:off x="4464" y="1728"/>
              <a:ext cx="96" cy="96"/>
            </a:xfrm>
            <a:prstGeom prst="flowChartConnector">
              <a:avLst/>
            </a:prstGeom>
            <a:solidFill>
              <a:srgbClr val="FF0000"/>
            </a:solidFill>
            <a:ln w="9525" cap="flat" cmpd="sng">
              <a:solidFill>
                <a:schemeClr val="tx1"/>
              </a:solidFill>
              <a:prstDash val="solid"/>
              <a:round/>
              <a:headEnd type="none" w="med" len="med"/>
              <a:tailEnd type="none" w="med" len="med"/>
            </a:ln>
          </p:spPr>
          <p:txBody>
            <a:bodyPr wrap="none" anchor="ctr" anchorCtr="0"/>
            <a:lstStyle/>
            <a:p>
              <a:endParaRPr lang="zh-CN" altLang="en-US" dirty="0">
                <a:latin typeface="Arial" panose="020B0604020202020204" pitchFamily="34" charset="0"/>
                <a:ea typeface="宋体" panose="02010600030101010101" pitchFamily="2" charset="-122"/>
              </a:endParaRPr>
            </a:p>
          </p:txBody>
        </p:sp>
        <p:sp>
          <p:nvSpPr>
            <p:cNvPr id="67614" name="Freeform 31"/>
            <p:cNvSpPr/>
            <p:nvPr/>
          </p:nvSpPr>
          <p:spPr>
            <a:xfrm>
              <a:off x="3324" y="1560"/>
              <a:ext cx="612" cy="2268"/>
            </a:xfrm>
            <a:custGeom>
              <a:avLst/>
              <a:gdLst/>
              <a:ahLst/>
              <a:cxnLst>
                <a:cxn ang="0">
                  <a:pos x="612" y="0"/>
                </a:cxn>
                <a:cxn ang="0">
                  <a:pos x="564" y="240"/>
                </a:cxn>
                <a:cxn ang="0">
                  <a:pos x="540" y="360"/>
                </a:cxn>
                <a:cxn ang="0">
                  <a:pos x="528" y="420"/>
                </a:cxn>
                <a:cxn ang="0">
                  <a:pos x="516" y="840"/>
                </a:cxn>
                <a:cxn ang="0">
                  <a:pos x="480" y="1008"/>
                </a:cxn>
                <a:cxn ang="0">
                  <a:pos x="384" y="1380"/>
                </a:cxn>
                <a:cxn ang="0">
                  <a:pos x="348" y="1896"/>
                </a:cxn>
                <a:cxn ang="0">
                  <a:pos x="288" y="2112"/>
                </a:cxn>
                <a:cxn ang="0">
                  <a:pos x="264" y="2148"/>
                </a:cxn>
                <a:cxn ang="0">
                  <a:pos x="228" y="2160"/>
                </a:cxn>
                <a:cxn ang="0">
                  <a:pos x="156" y="2208"/>
                </a:cxn>
                <a:cxn ang="0">
                  <a:pos x="84" y="2232"/>
                </a:cxn>
                <a:cxn ang="0">
                  <a:pos x="0" y="2268"/>
                </a:cxn>
              </a:cxnLst>
              <a:rect l="0" t="0" r="0" b="0"/>
              <a:pathLst>
                <a:path w="612" h="2268">
                  <a:moveTo>
                    <a:pt x="612" y="0"/>
                  </a:moveTo>
                  <a:cubicBezTo>
                    <a:pt x="600" y="83"/>
                    <a:pt x="584" y="159"/>
                    <a:pt x="564" y="240"/>
                  </a:cubicBezTo>
                  <a:cubicBezTo>
                    <a:pt x="554" y="280"/>
                    <a:pt x="548" y="320"/>
                    <a:pt x="540" y="360"/>
                  </a:cubicBezTo>
                  <a:cubicBezTo>
                    <a:pt x="536" y="380"/>
                    <a:pt x="528" y="420"/>
                    <a:pt x="528" y="420"/>
                  </a:cubicBezTo>
                  <a:cubicBezTo>
                    <a:pt x="524" y="560"/>
                    <a:pt x="523" y="700"/>
                    <a:pt x="516" y="840"/>
                  </a:cubicBezTo>
                  <a:cubicBezTo>
                    <a:pt x="513" y="896"/>
                    <a:pt x="493" y="954"/>
                    <a:pt x="480" y="1008"/>
                  </a:cubicBezTo>
                  <a:cubicBezTo>
                    <a:pt x="451" y="1133"/>
                    <a:pt x="425" y="1258"/>
                    <a:pt x="384" y="1380"/>
                  </a:cubicBezTo>
                  <a:cubicBezTo>
                    <a:pt x="375" y="1553"/>
                    <a:pt x="365" y="1724"/>
                    <a:pt x="348" y="1896"/>
                  </a:cubicBezTo>
                  <a:cubicBezTo>
                    <a:pt x="338" y="1998"/>
                    <a:pt x="366" y="2060"/>
                    <a:pt x="288" y="2112"/>
                  </a:cubicBezTo>
                  <a:cubicBezTo>
                    <a:pt x="280" y="2124"/>
                    <a:pt x="275" y="2139"/>
                    <a:pt x="264" y="2148"/>
                  </a:cubicBezTo>
                  <a:cubicBezTo>
                    <a:pt x="254" y="2156"/>
                    <a:pt x="239" y="2154"/>
                    <a:pt x="228" y="2160"/>
                  </a:cubicBezTo>
                  <a:cubicBezTo>
                    <a:pt x="203" y="2174"/>
                    <a:pt x="183" y="2199"/>
                    <a:pt x="156" y="2208"/>
                  </a:cubicBezTo>
                  <a:cubicBezTo>
                    <a:pt x="132" y="2216"/>
                    <a:pt x="105" y="2218"/>
                    <a:pt x="84" y="2232"/>
                  </a:cubicBezTo>
                  <a:cubicBezTo>
                    <a:pt x="57" y="2250"/>
                    <a:pt x="34" y="2268"/>
                    <a:pt x="0" y="2268"/>
                  </a:cubicBezTo>
                </a:path>
              </a:pathLst>
            </a:custGeom>
            <a:noFill/>
            <a:ln w="28575" cap="flat" cmpd="sng">
              <a:solidFill>
                <a:schemeClr val="tx1"/>
              </a:solidFill>
              <a:prstDash val="solid"/>
              <a:miter/>
              <a:headEnd type="none" w="med" len="med"/>
              <a:tailEnd type="none" w="med" len="med"/>
            </a:ln>
          </p:spPr>
          <p:txBody>
            <a:bodyPr/>
            <a:lstStyle/>
            <a:p>
              <a:endParaRPr lang="zh-CN" altLang="en-US"/>
            </a:p>
          </p:txBody>
        </p:sp>
        <p:sp>
          <p:nvSpPr>
            <p:cNvPr id="67615" name="AutoShape 32"/>
            <p:cNvSpPr/>
            <p:nvPr/>
          </p:nvSpPr>
          <p:spPr>
            <a:xfrm>
              <a:off x="3264" y="3792"/>
              <a:ext cx="96" cy="96"/>
            </a:xfrm>
            <a:prstGeom prst="flowChartConnector">
              <a:avLst/>
            </a:prstGeom>
            <a:solidFill>
              <a:schemeClr val="bg1"/>
            </a:solidFill>
            <a:ln w="9525" cap="flat" cmpd="sng">
              <a:solidFill>
                <a:schemeClr val="tx1"/>
              </a:solidFill>
              <a:prstDash val="solid"/>
              <a:round/>
              <a:headEnd type="none" w="med" len="med"/>
              <a:tailEnd type="none" w="med" len="med"/>
            </a:ln>
          </p:spPr>
          <p:txBody>
            <a:bodyPr wrap="none" anchor="ctr" anchorCtr="0"/>
            <a:lstStyle/>
            <a:p>
              <a:endParaRPr lang="zh-CN" altLang="en-US" dirty="0">
                <a:latin typeface="Arial" panose="020B0604020202020204" pitchFamily="34" charset="0"/>
                <a:ea typeface="宋体" panose="02010600030101010101" pitchFamily="2" charset="-122"/>
              </a:endParaRPr>
            </a:p>
          </p:txBody>
        </p:sp>
        <p:sp>
          <p:nvSpPr>
            <p:cNvPr id="67616" name="WordArt 33"/>
            <p:cNvSpPr>
              <a:spLocks noTextEdit="1"/>
            </p:cNvSpPr>
            <p:nvPr/>
          </p:nvSpPr>
          <p:spPr>
            <a:xfrm>
              <a:off x="3792" y="1296"/>
              <a:ext cx="288" cy="144"/>
            </a:xfrm>
            <a:prstGeom prst="rect">
              <a:avLst/>
            </a:prstGeom>
          </p:spPr>
          <p:txBody>
            <a:bodyPr wrap="none" fromWordArt="1">
              <a:prstTxWarp prst="textPlain">
                <a:avLst>
                  <a:gd name="adj" fmla="val 50000"/>
                </a:avLst>
              </a:prstTxWarp>
              <a:normAutofit fontScale="55000" lnSpcReduction="20000"/>
            </a:bodyPr>
            <a:lstStyle/>
            <a:p>
              <a:pPr algn="l"/>
              <a:r>
                <a:rPr lang="zh-CN" altLang="en-US" sz="1800" b="1">
                  <a:ln w="9525" cap="flat" cmpd="sng">
                    <a:solidFill>
                      <a:schemeClr val="tx1"/>
                    </a:solidFill>
                    <a:prstDash val="solid"/>
                    <a:round/>
                    <a:headEnd type="none" w="med" len="med"/>
                    <a:tailEnd type="none" w="med" len="med"/>
                  </a:ln>
                  <a:solidFill>
                    <a:schemeClr val="tx1"/>
                  </a:solidFill>
                  <a:latin typeface="宋体" panose="02010600030101010101" pitchFamily="2" charset="-122"/>
                  <a:ea typeface="宋体" panose="02010600030101010101" pitchFamily="2" charset="-122"/>
                </a:rPr>
                <a:t>北京</a:t>
              </a:r>
            </a:p>
          </p:txBody>
        </p:sp>
        <p:sp>
          <p:nvSpPr>
            <p:cNvPr id="67617" name="WordArt 34"/>
            <p:cNvSpPr>
              <a:spLocks noTextEdit="1"/>
            </p:cNvSpPr>
            <p:nvPr/>
          </p:nvSpPr>
          <p:spPr>
            <a:xfrm>
              <a:off x="918" y="2508"/>
              <a:ext cx="288" cy="144"/>
            </a:xfrm>
            <a:prstGeom prst="rect">
              <a:avLst/>
            </a:prstGeom>
          </p:spPr>
          <p:txBody>
            <a:bodyPr wrap="none" fromWordArt="1">
              <a:prstTxWarp prst="textPlain">
                <a:avLst>
                  <a:gd name="adj" fmla="val 50000"/>
                </a:avLst>
              </a:prstTxWarp>
              <a:normAutofit fontScale="55000" lnSpcReduction="20000"/>
            </a:bodyPr>
            <a:lstStyle/>
            <a:p>
              <a:pPr algn="l"/>
              <a:r>
                <a:rPr lang="zh-CN" altLang="en-US" sz="1800" b="1">
                  <a:ln w="9525" cap="flat" cmpd="sng">
                    <a:solidFill>
                      <a:schemeClr val="tx1"/>
                    </a:solidFill>
                    <a:prstDash val="solid"/>
                    <a:round/>
                    <a:headEnd type="none" w="med" len="med"/>
                    <a:tailEnd type="none" w="med" len="med"/>
                  </a:ln>
                  <a:solidFill>
                    <a:schemeClr val="tx1"/>
                  </a:solidFill>
                  <a:latin typeface="宋体" panose="02010600030101010101" pitchFamily="2" charset="-122"/>
                  <a:ea typeface="宋体" panose="02010600030101010101" pitchFamily="2" charset="-122"/>
                </a:rPr>
                <a:t>拉萨</a:t>
              </a:r>
            </a:p>
          </p:txBody>
        </p:sp>
        <p:sp>
          <p:nvSpPr>
            <p:cNvPr id="67618" name="WordArt 35"/>
            <p:cNvSpPr>
              <a:spLocks noTextEdit="1"/>
            </p:cNvSpPr>
            <p:nvPr/>
          </p:nvSpPr>
          <p:spPr>
            <a:xfrm>
              <a:off x="4230" y="1098"/>
              <a:ext cx="288" cy="144"/>
            </a:xfrm>
            <a:prstGeom prst="rect">
              <a:avLst/>
            </a:prstGeom>
          </p:spPr>
          <p:txBody>
            <a:bodyPr wrap="none" fromWordArt="1">
              <a:prstTxWarp prst="textPlain">
                <a:avLst>
                  <a:gd name="adj" fmla="val 50000"/>
                </a:avLst>
              </a:prstTxWarp>
              <a:normAutofit fontScale="55000" lnSpcReduction="20000"/>
            </a:bodyPr>
            <a:lstStyle/>
            <a:p>
              <a:pPr algn="l"/>
              <a:r>
                <a:rPr lang="zh-CN" altLang="en-US" sz="1800" b="1">
                  <a:ln w="9525" cap="flat" cmpd="sng">
                    <a:solidFill>
                      <a:schemeClr val="tx1"/>
                    </a:solidFill>
                    <a:prstDash val="solid"/>
                    <a:round/>
                    <a:headEnd type="none" w="med" len="med"/>
                    <a:tailEnd type="none" w="med" len="med"/>
                  </a:ln>
                  <a:solidFill>
                    <a:schemeClr val="tx1"/>
                  </a:solidFill>
                  <a:latin typeface="宋体" panose="02010600030101010101" pitchFamily="2" charset="-122"/>
                  <a:ea typeface="宋体" panose="02010600030101010101" pitchFamily="2" charset="-122"/>
                </a:rPr>
                <a:t>沈阳</a:t>
              </a:r>
            </a:p>
          </p:txBody>
        </p:sp>
        <p:sp>
          <p:nvSpPr>
            <p:cNvPr id="67619" name="Freeform 36"/>
            <p:cNvSpPr/>
            <p:nvPr/>
          </p:nvSpPr>
          <p:spPr>
            <a:xfrm>
              <a:off x="1248" y="2609"/>
              <a:ext cx="1200" cy="67"/>
            </a:xfrm>
            <a:custGeom>
              <a:avLst/>
              <a:gdLst/>
              <a:ahLst/>
              <a:cxnLst>
                <a:cxn ang="0">
                  <a:pos x="1200" y="55"/>
                </a:cxn>
                <a:cxn ang="0">
                  <a:pos x="948" y="7"/>
                </a:cxn>
                <a:cxn ang="0">
                  <a:pos x="660" y="19"/>
                </a:cxn>
                <a:cxn ang="0">
                  <a:pos x="480" y="43"/>
                </a:cxn>
                <a:cxn ang="0">
                  <a:pos x="276" y="55"/>
                </a:cxn>
                <a:cxn ang="0">
                  <a:pos x="120" y="43"/>
                </a:cxn>
                <a:cxn ang="0">
                  <a:pos x="48" y="55"/>
                </a:cxn>
                <a:cxn ang="0">
                  <a:pos x="0" y="67"/>
                </a:cxn>
              </a:cxnLst>
              <a:rect l="0" t="0" r="0" b="0"/>
              <a:pathLst>
                <a:path w="1200" h="67">
                  <a:moveTo>
                    <a:pt x="1200" y="55"/>
                  </a:moveTo>
                  <a:cubicBezTo>
                    <a:pt x="1117" y="34"/>
                    <a:pt x="1032" y="24"/>
                    <a:pt x="948" y="7"/>
                  </a:cubicBezTo>
                  <a:cubicBezTo>
                    <a:pt x="820" y="28"/>
                    <a:pt x="823" y="30"/>
                    <a:pt x="660" y="19"/>
                  </a:cubicBezTo>
                  <a:cubicBezTo>
                    <a:pt x="564" y="0"/>
                    <a:pt x="564" y="35"/>
                    <a:pt x="480" y="43"/>
                  </a:cubicBezTo>
                  <a:cubicBezTo>
                    <a:pt x="412" y="50"/>
                    <a:pt x="344" y="51"/>
                    <a:pt x="276" y="55"/>
                  </a:cubicBezTo>
                  <a:cubicBezTo>
                    <a:pt x="224" y="51"/>
                    <a:pt x="172" y="43"/>
                    <a:pt x="120" y="43"/>
                  </a:cubicBezTo>
                  <a:cubicBezTo>
                    <a:pt x="96" y="43"/>
                    <a:pt x="72" y="50"/>
                    <a:pt x="48" y="55"/>
                  </a:cubicBezTo>
                  <a:cubicBezTo>
                    <a:pt x="32" y="58"/>
                    <a:pt x="0" y="67"/>
                    <a:pt x="0" y="67"/>
                  </a:cubicBezTo>
                </a:path>
              </a:pathLst>
            </a:custGeom>
            <a:solidFill>
              <a:srgbClr val="A1F9D1"/>
            </a:solidFill>
            <a:ln w="9525">
              <a:noFill/>
            </a:ln>
          </p:spPr>
          <p:txBody>
            <a:bodyPr/>
            <a:lstStyle/>
            <a:p>
              <a:endParaRPr lang="zh-CN" altLang="en-US"/>
            </a:p>
          </p:txBody>
        </p:sp>
        <p:sp>
          <p:nvSpPr>
            <p:cNvPr id="67620" name="WordArt 37"/>
            <p:cNvSpPr>
              <a:spLocks noTextEdit="1"/>
            </p:cNvSpPr>
            <p:nvPr/>
          </p:nvSpPr>
          <p:spPr>
            <a:xfrm>
              <a:off x="1488" y="816"/>
              <a:ext cx="576" cy="144"/>
            </a:xfrm>
            <a:prstGeom prst="rect">
              <a:avLst/>
            </a:prstGeom>
          </p:spPr>
          <p:txBody>
            <a:bodyPr wrap="none" fromWordArt="1">
              <a:prstTxWarp prst="textPlain">
                <a:avLst>
                  <a:gd name="adj" fmla="val 50000"/>
                </a:avLst>
              </a:prstTxWarp>
              <a:normAutofit fontScale="55000" lnSpcReduction="20000"/>
            </a:bodyPr>
            <a:lstStyle/>
            <a:p>
              <a:pPr algn="l"/>
              <a:r>
                <a:rPr lang="zh-CN" altLang="en-US" sz="1800" b="1">
                  <a:ln w="9525" cap="flat" cmpd="sng">
                    <a:solidFill>
                      <a:schemeClr val="tx1"/>
                    </a:solidFill>
                    <a:prstDash val="solid"/>
                    <a:round/>
                    <a:headEnd type="none" w="med" len="med"/>
                    <a:tailEnd type="none" w="med" len="med"/>
                  </a:ln>
                  <a:solidFill>
                    <a:schemeClr val="tx1"/>
                  </a:solidFill>
                  <a:latin typeface="宋体" panose="02010600030101010101" pitchFamily="2" charset="-122"/>
                  <a:ea typeface="宋体" panose="02010600030101010101" pitchFamily="2" charset="-122"/>
                </a:rPr>
                <a:t>乌鲁木齐</a:t>
              </a:r>
            </a:p>
          </p:txBody>
        </p:sp>
        <p:sp>
          <p:nvSpPr>
            <p:cNvPr id="67621" name="WordArt 38"/>
            <p:cNvSpPr>
              <a:spLocks noTextEdit="1"/>
            </p:cNvSpPr>
            <p:nvPr/>
          </p:nvSpPr>
          <p:spPr>
            <a:xfrm>
              <a:off x="2244" y="2064"/>
              <a:ext cx="288" cy="144"/>
            </a:xfrm>
            <a:prstGeom prst="rect">
              <a:avLst/>
            </a:prstGeom>
          </p:spPr>
          <p:txBody>
            <a:bodyPr wrap="none" fromWordArt="1">
              <a:prstTxWarp prst="textPlain">
                <a:avLst>
                  <a:gd name="adj" fmla="val 50000"/>
                </a:avLst>
              </a:prstTxWarp>
              <a:normAutofit fontScale="55000" lnSpcReduction="20000"/>
            </a:bodyPr>
            <a:lstStyle/>
            <a:p>
              <a:pPr algn="l"/>
              <a:r>
                <a:rPr lang="zh-CN" altLang="en-US" sz="1800" b="1">
                  <a:ln w="9525" cap="flat" cmpd="sng">
                    <a:solidFill>
                      <a:schemeClr val="tx1"/>
                    </a:solidFill>
                    <a:prstDash val="solid"/>
                    <a:round/>
                    <a:headEnd type="none" w="med" len="med"/>
                    <a:tailEnd type="none" w="med" len="med"/>
                  </a:ln>
                  <a:solidFill>
                    <a:schemeClr val="tx1"/>
                  </a:solidFill>
                  <a:latin typeface="宋体" panose="02010600030101010101" pitchFamily="2" charset="-122"/>
                  <a:ea typeface="宋体" panose="02010600030101010101" pitchFamily="2" charset="-122"/>
                </a:rPr>
                <a:t>兰州</a:t>
              </a:r>
            </a:p>
          </p:txBody>
        </p:sp>
        <p:sp>
          <p:nvSpPr>
            <p:cNvPr id="67622" name="WordArt 39"/>
            <p:cNvSpPr>
              <a:spLocks noTextEdit="1"/>
            </p:cNvSpPr>
            <p:nvPr/>
          </p:nvSpPr>
          <p:spPr>
            <a:xfrm>
              <a:off x="2196" y="2484"/>
              <a:ext cx="288" cy="144"/>
            </a:xfrm>
            <a:prstGeom prst="rect">
              <a:avLst/>
            </a:prstGeom>
          </p:spPr>
          <p:txBody>
            <a:bodyPr wrap="none" fromWordArt="1">
              <a:prstTxWarp prst="textPlain">
                <a:avLst>
                  <a:gd name="adj" fmla="val 50000"/>
                </a:avLst>
              </a:prstTxWarp>
              <a:normAutofit fontScale="55000" lnSpcReduction="20000"/>
            </a:bodyPr>
            <a:lstStyle/>
            <a:p>
              <a:pPr algn="l"/>
              <a:r>
                <a:rPr lang="zh-CN" altLang="en-US" sz="1800" b="1">
                  <a:ln w="9525" cap="flat" cmpd="sng">
                    <a:solidFill>
                      <a:schemeClr val="tx1"/>
                    </a:solidFill>
                    <a:prstDash val="solid"/>
                    <a:round/>
                    <a:headEnd type="none" w="med" len="med"/>
                    <a:tailEnd type="none" w="med" len="med"/>
                  </a:ln>
                  <a:solidFill>
                    <a:schemeClr val="tx1"/>
                  </a:solidFill>
                  <a:latin typeface="宋体" panose="02010600030101010101" pitchFamily="2" charset="-122"/>
                  <a:ea typeface="宋体" panose="02010600030101010101" pitchFamily="2" charset="-122"/>
                </a:rPr>
                <a:t>成都</a:t>
              </a:r>
            </a:p>
          </p:txBody>
        </p:sp>
        <p:sp>
          <p:nvSpPr>
            <p:cNvPr id="67623" name="WordArt 40"/>
            <p:cNvSpPr>
              <a:spLocks noTextEdit="1"/>
            </p:cNvSpPr>
            <p:nvPr/>
          </p:nvSpPr>
          <p:spPr>
            <a:xfrm>
              <a:off x="2766" y="2694"/>
              <a:ext cx="288" cy="144"/>
            </a:xfrm>
            <a:prstGeom prst="rect">
              <a:avLst/>
            </a:prstGeom>
          </p:spPr>
          <p:txBody>
            <a:bodyPr wrap="none" fromWordArt="1">
              <a:prstTxWarp prst="textPlain">
                <a:avLst>
                  <a:gd name="adj" fmla="val 50000"/>
                </a:avLst>
              </a:prstTxWarp>
              <a:normAutofit fontScale="55000" lnSpcReduction="20000"/>
            </a:bodyPr>
            <a:lstStyle/>
            <a:p>
              <a:pPr algn="l"/>
              <a:r>
                <a:rPr lang="zh-CN" altLang="en-US" sz="1800" b="1">
                  <a:ln w="9525" cap="flat" cmpd="sng">
                    <a:solidFill>
                      <a:schemeClr val="tx1"/>
                    </a:solidFill>
                    <a:prstDash val="solid"/>
                    <a:round/>
                    <a:headEnd type="none" w="med" len="med"/>
                    <a:tailEnd type="none" w="med" len="med"/>
                  </a:ln>
                  <a:solidFill>
                    <a:schemeClr val="tx1"/>
                  </a:solidFill>
                  <a:latin typeface="宋体" panose="02010600030101010101" pitchFamily="2" charset="-122"/>
                  <a:ea typeface="宋体" panose="02010600030101010101" pitchFamily="2" charset="-122"/>
                </a:rPr>
                <a:t>重庆</a:t>
              </a:r>
            </a:p>
          </p:txBody>
        </p:sp>
        <p:sp>
          <p:nvSpPr>
            <p:cNvPr id="67624" name="WordArt 41"/>
            <p:cNvSpPr>
              <a:spLocks noTextEdit="1"/>
            </p:cNvSpPr>
            <p:nvPr/>
          </p:nvSpPr>
          <p:spPr>
            <a:xfrm>
              <a:off x="1866" y="3342"/>
              <a:ext cx="288" cy="144"/>
            </a:xfrm>
            <a:prstGeom prst="rect">
              <a:avLst/>
            </a:prstGeom>
          </p:spPr>
          <p:txBody>
            <a:bodyPr wrap="none" fromWordArt="1">
              <a:prstTxWarp prst="textPlain">
                <a:avLst>
                  <a:gd name="adj" fmla="val 50000"/>
                </a:avLst>
              </a:prstTxWarp>
              <a:normAutofit fontScale="55000" lnSpcReduction="20000"/>
            </a:bodyPr>
            <a:lstStyle/>
            <a:p>
              <a:pPr algn="l"/>
              <a:r>
                <a:rPr lang="zh-CN" altLang="en-US" sz="1800" b="1">
                  <a:ln w="9525" cap="flat" cmpd="sng">
                    <a:solidFill>
                      <a:schemeClr val="tx1"/>
                    </a:solidFill>
                    <a:prstDash val="solid"/>
                    <a:round/>
                    <a:headEnd type="none" w="med" len="med"/>
                    <a:tailEnd type="none" w="med" len="med"/>
                  </a:ln>
                  <a:solidFill>
                    <a:schemeClr val="tx1"/>
                  </a:solidFill>
                  <a:latin typeface="宋体" panose="02010600030101010101" pitchFamily="2" charset="-122"/>
                  <a:ea typeface="宋体" panose="02010600030101010101" pitchFamily="2" charset="-122"/>
                </a:rPr>
                <a:t>昆明</a:t>
              </a:r>
            </a:p>
          </p:txBody>
        </p:sp>
        <p:sp>
          <p:nvSpPr>
            <p:cNvPr id="67625" name="WordArt 42"/>
            <p:cNvSpPr>
              <a:spLocks noTextEdit="1"/>
            </p:cNvSpPr>
            <p:nvPr/>
          </p:nvSpPr>
          <p:spPr>
            <a:xfrm>
              <a:off x="2682" y="3474"/>
              <a:ext cx="288" cy="144"/>
            </a:xfrm>
            <a:prstGeom prst="rect">
              <a:avLst/>
            </a:prstGeom>
          </p:spPr>
          <p:txBody>
            <a:bodyPr wrap="none" fromWordArt="1">
              <a:prstTxWarp prst="textPlain">
                <a:avLst>
                  <a:gd name="adj" fmla="val 50000"/>
                </a:avLst>
              </a:prstTxWarp>
              <a:normAutofit fontScale="55000" lnSpcReduction="20000"/>
            </a:bodyPr>
            <a:lstStyle/>
            <a:p>
              <a:pPr algn="l"/>
              <a:r>
                <a:rPr lang="zh-CN" altLang="en-US" sz="1800" b="1">
                  <a:ln w="9525" cap="flat" cmpd="sng">
                    <a:solidFill>
                      <a:schemeClr val="tx1"/>
                    </a:solidFill>
                    <a:prstDash val="solid"/>
                    <a:round/>
                    <a:headEnd type="none" w="med" len="med"/>
                    <a:tailEnd type="none" w="med" len="med"/>
                  </a:ln>
                  <a:solidFill>
                    <a:schemeClr val="tx1"/>
                  </a:solidFill>
                  <a:latin typeface="宋体" panose="02010600030101010101" pitchFamily="2" charset="-122"/>
                  <a:ea typeface="宋体" panose="02010600030101010101" pitchFamily="2" charset="-122"/>
                </a:rPr>
                <a:t>南宁</a:t>
              </a:r>
            </a:p>
          </p:txBody>
        </p:sp>
        <p:sp>
          <p:nvSpPr>
            <p:cNvPr id="67626" name="WordArt 43"/>
            <p:cNvSpPr>
              <a:spLocks noTextEdit="1"/>
            </p:cNvSpPr>
            <p:nvPr/>
          </p:nvSpPr>
          <p:spPr>
            <a:xfrm>
              <a:off x="2976" y="3792"/>
              <a:ext cx="288" cy="144"/>
            </a:xfrm>
            <a:prstGeom prst="rect">
              <a:avLst/>
            </a:prstGeom>
          </p:spPr>
          <p:txBody>
            <a:bodyPr wrap="none" fromWordArt="1">
              <a:prstTxWarp prst="textPlain">
                <a:avLst>
                  <a:gd name="adj" fmla="val 50000"/>
                </a:avLst>
              </a:prstTxWarp>
              <a:normAutofit fontScale="55000" lnSpcReduction="20000"/>
            </a:bodyPr>
            <a:lstStyle/>
            <a:p>
              <a:pPr algn="l"/>
              <a:r>
                <a:rPr lang="zh-CN" altLang="en-US" sz="1800" b="1">
                  <a:ln w="9525" cap="flat" cmpd="sng">
                    <a:solidFill>
                      <a:schemeClr val="tx1"/>
                    </a:solidFill>
                    <a:prstDash val="solid"/>
                    <a:round/>
                    <a:headEnd type="none" w="med" len="med"/>
                    <a:tailEnd type="none" w="med" len="med"/>
                  </a:ln>
                  <a:solidFill>
                    <a:schemeClr val="tx1"/>
                  </a:solidFill>
                  <a:latin typeface="宋体" panose="02010600030101010101" pitchFamily="2" charset="-122"/>
                  <a:ea typeface="宋体" panose="02010600030101010101" pitchFamily="2" charset="-122"/>
                </a:rPr>
                <a:t>广州</a:t>
              </a:r>
            </a:p>
          </p:txBody>
        </p:sp>
        <p:sp>
          <p:nvSpPr>
            <p:cNvPr id="67627" name="WordArt 44"/>
            <p:cNvSpPr>
              <a:spLocks noTextEdit="1"/>
            </p:cNvSpPr>
            <p:nvPr/>
          </p:nvSpPr>
          <p:spPr>
            <a:xfrm>
              <a:off x="3234" y="2076"/>
              <a:ext cx="288" cy="144"/>
            </a:xfrm>
            <a:prstGeom prst="rect">
              <a:avLst/>
            </a:prstGeom>
          </p:spPr>
          <p:txBody>
            <a:bodyPr wrap="none" fromWordArt="1">
              <a:prstTxWarp prst="textPlain">
                <a:avLst>
                  <a:gd name="adj" fmla="val 50000"/>
                </a:avLst>
              </a:prstTxWarp>
              <a:normAutofit fontScale="55000" lnSpcReduction="20000"/>
            </a:bodyPr>
            <a:lstStyle/>
            <a:p>
              <a:pPr algn="l"/>
              <a:r>
                <a:rPr lang="zh-CN" altLang="en-US" sz="1800" b="1">
                  <a:ln w="9525" cap="flat" cmpd="sng">
                    <a:solidFill>
                      <a:schemeClr val="tx1"/>
                    </a:solidFill>
                    <a:prstDash val="solid"/>
                    <a:round/>
                    <a:headEnd type="none" w="med" len="med"/>
                    <a:tailEnd type="none" w="med" len="med"/>
                  </a:ln>
                  <a:solidFill>
                    <a:schemeClr val="tx1"/>
                  </a:solidFill>
                  <a:latin typeface="宋体" panose="02010600030101010101" pitchFamily="2" charset="-122"/>
                  <a:ea typeface="宋体" panose="02010600030101010101" pitchFamily="2" charset="-122"/>
                </a:rPr>
                <a:t>郑州</a:t>
              </a:r>
            </a:p>
          </p:txBody>
        </p:sp>
        <p:sp>
          <p:nvSpPr>
            <p:cNvPr id="67628" name="WordArt 45"/>
            <p:cNvSpPr>
              <a:spLocks noTextEdit="1"/>
            </p:cNvSpPr>
            <p:nvPr/>
          </p:nvSpPr>
          <p:spPr>
            <a:xfrm>
              <a:off x="4008" y="3372"/>
              <a:ext cx="288" cy="144"/>
            </a:xfrm>
            <a:prstGeom prst="rect">
              <a:avLst/>
            </a:prstGeom>
          </p:spPr>
          <p:txBody>
            <a:bodyPr wrap="none" fromWordArt="1">
              <a:prstTxWarp prst="textPlain">
                <a:avLst>
                  <a:gd name="adj" fmla="val 50000"/>
                </a:avLst>
              </a:prstTxWarp>
              <a:normAutofit fontScale="55000" lnSpcReduction="20000"/>
            </a:bodyPr>
            <a:lstStyle/>
            <a:p>
              <a:pPr algn="l"/>
              <a:r>
                <a:rPr lang="zh-CN" altLang="en-US" sz="1800" b="1">
                  <a:ln w="9525" cap="flat" cmpd="sng">
                    <a:solidFill>
                      <a:schemeClr val="tx1"/>
                    </a:solidFill>
                    <a:prstDash val="solid"/>
                    <a:round/>
                    <a:headEnd type="none" w="med" len="med"/>
                    <a:tailEnd type="none" w="med" len="med"/>
                  </a:ln>
                  <a:solidFill>
                    <a:schemeClr val="tx1"/>
                  </a:solidFill>
                  <a:latin typeface="宋体" panose="02010600030101010101" pitchFamily="2" charset="-122"/>
                  <a:ea typeface="宋体" panose="02010600030101010101" pitchFamily="2" charset="-122"/>
                </a:rPr>
                <a:t>福州</a:t>
              </a:r>
            </a:p>
          </p:txBody>
        </p:sp>
        <p:sp>
          <p:nvSpPr>
            <p:cNvPr id="67629" name="WordArt 46"/>
            <p:cNvSpPr>
              <a:spLocks noTextEdit="1"/>
            </p:cNvSpPr>
            <p:nvPr/>
          </p:nvSpPr>
          <p:spPr>
            <a:xfrm>
              <a:off x="5040" y="768"/>
              <a:ext cx="432" cy="144"/>
            </a:xfrm>
            <a:prstGeom prst="rect">
              <a:avLst/>
            </a:prstGeom>
          </p:spPr>
          <p:txBody>
            <a:bodyPr wrap="none" fromWordArt="1">
              <a:prstTxWarp prst="textPlain">
                <a:avLst>
                  <a:gd name="adj" fmla="val 50000"/>
                </a:avLst>
              </a:prstTxWarp>
              <a:normAutofit fontScale="55000" lnSpcReduction="20000"/>
            </a:bodyPr>
            <a:lstStyle/>
            <a:p>
              <a:pPr algn="l"/>
              <a:r>
                <a:rPr lang="zh-CN" altLang="en-US" sz="1800" b="1">
                  <a:ln w="9525" cap="flat" cmpd="sng">
                    <a:solidFill>
                      <a:schemeClr val="tx1"/>
                    </a:solidFill>
                    <a:prstDash val="solid"/>
                    <a:round/>
                    <a:headEnd type="none" w="med" len="med"/>
                    <a:tailEnd type="none" w="med" len="med"/>
                  </a:ln>
                  <a:solidFill>
                    <a:schemeClr val="tx1"/>
                  </a:solidFill>
                  <a:latin typeface="宋体" panose="02010600030101010101" pitchFamily="2" charset="-122"/>
                  <a:ea typeface="宋体" panose="02010600030101010101" pitchFamily="2" charset="-122"/>
                </a:rPr>
                <a:t>哈尔滨</a:t>
              </a:r>
            </a:p>
          </p:txBody>
        </p:sp>
        <p:sp>
          <p:nvSpPr>
            <p:cNvPr id="67630" name="WordArt 47"/>
            <p:cNvSpPr>
              <a:spLocks noTextEdit="1"/>
            </p:cNvSpPr>
            <p:nvPr/>
          </p:nvSpPr>
          <p:spPr>
            <a:xfrm>
              <a:off x="1668" y="2424"/>
              <a:ext cx="288" cy="144"/>
            </a:xfrm>
            <a:prstGeom prst="rect">
              <a:avLst/>
            </a:prstGeom>
          </p:spPr>
          <p:txBody>
            <a:bodyPr wrap="none" fromWordArt="1">
              <a:prstTxWarp prst="textPlain">
                <a:avLst>
                  <a:gd name="adj" fmla="val 50000"/>
                </a:avLst>
              </a:prstTxWarp>
              <a:normAutofit fontScale="55000" lnSpcReduction="20000"/>
            </a:bodyPr>
            <a:lstStyle/>
            <a:p>
              <a:pPr algn="l"/>
              <a:r>
                <a:rPr lang="zh-CN" altLang="en-US" sz="1800" b="1">
                  <a:ln w="9525" cap="flat" cmpd="sng">
                    <a:solidFill>
                      <a:schemeClr val="tx1"/>
                    </a:solidFill>
                    <a:prstDash val="solid"/>
                    <a:round/>
                    <a:headEnd type="none" w="med" len="med"/>
                    <a:tailEnd type="none" w="med" len="med"/>
                  </a:ln>
                  <a:solidFill>
                    <a:schemeClr val="tx1"/>
                  </a:solidFill>
                  <a:latin typeface="宋体" panose="02010600030101010101" pitchFamily="2" charset="-122"/>
                  <a:ea typeface="宋体" panose="02010600030101010101" pitchFamily="2" charset="-122"/>
                </a:rPr>
                <a:t>昌都</a:t>
              </a:r>
            </a:p>
          </p:txBody>
        </p:sp>
        <p:sp>
          <p:nvSpPr>
            <p:cNvPr id="67631" name="WordArt 48"/>
            <p:cNvSpPr>
              <a:spLocks noTextEdit="1"/>
            </p:cNvSpPr>
            <p:nvPr/>
          </p:nvSpPr>
          <p:spPr>
            <a:xfrm>
              <a:off x="2064" y="1680"/>
              <a:ext cx="288" cy="144"/>
            </a:xfrm>
            <a:prstGeom prst="rect">
              <a:avLst/>
            </a:prstGeom>
          </p:spPr>
          <p:txBody>
            <a:bodyPr wrap="none" fromWordArt="1">
              <a:prstTxWarp prst="textPlain">
                <a:avLst>
                  <a:gd name="adj" fmla="val 50000"/>
                </a:avLst>
              </a:prstTxWarp>
              <a:normAutofit fontScale="55000" lnSpcReduction="20000"/>
            </a:bodyPr>
            <a:lstStyle/>
            <a:p>
              <a:pPr algn="l"/>
              <a:r>
                <a:rPr lang="zh-CN" altLang="en-US" sz="1800" b="1">
                  <a:ln w="9525" cap="flat" cmpd="sng">
                    <a:solidFill>
                      <a:schemeClr val="tx1"/>
                    </a:solidFill>
                    <a:prstDash val="solid"/>
                    <a:round/>
                    <a:headEnd type="none" w="med" len="med"/>
                    <a:tailEnd type="none" w="med" len="med"/>
                  </a:ln>
                  <a:solidFill>
                    <a:schemeClr val="tx1"/>
                  </a:solidFill>
                  <a:latin typeface="宋体" panose="02010600030101010101" pitchFamily="2" charset="-122"/>
                  <a:ea typeface="宋体" panose="02010600030101010101" pitchFamily="2" charset="-122"/>
                </a:rPr>
                <a:t>西宁</a:t>
              </a:r>
            </a:p>
          </p:txBody>
        </p:sp>
        <p:sp>
          <p:nvSpPr>
            <p:cNvPr id="67632" name="AutoShape 49"/>
            <p:cNvSpPr/>
            <p:nvPr/>
          </p:nvSpPr>
          <p:spPr>
            <a:xfrm>
              <a:off x="3264" y="3024"/>
              <a:ext cx="96" cy="96"/>
            </a:xfrm>
            <a:prstGeom prst="flowChartConnector">
              <a:avLst/>
            </a:prstGeom>
            <a:solidFill>
              <a:schemeClr val="bg1"/>
            </a:solidFill>
            <a:ln w="9525" cap="flat" cmpd="sng">
              <a:solidFill>
                <a:schemeClr val="tx1"/>
              </a:solidFill>
              <a:prstDash val="solid"/>
              <a:round/>
              <a:headEnd type="none" w="med" len="med"/>
              <a:tailEnd type="none" w="med" len="med"/>
            </a:ln>
          </p:spPr>
          <p:txBody>
            <a:bodyPr wrap="none" anchor="ctr" anchorCtr="0"/>
            <a:lstStyle/>
            <a:p>
              <a:endParaRPr lang="zh-CN" altLang="en-US" dirty="0">
                <a:latin typeface="Arial" panose="020B0604020202020204" pitchFamily="34" charset="0"/>
                <a:ea typeface="宋体" panose="02010600030101010101" pitchFamily="2" charset="-122"/>
              </a:endParaRPr>
            </a:p>
          </p:txBody>
        </p:sp>
        <p:sp>
          <p:nvSpPr>
            <p:cNvPr id="67633" name="WordArt 50"/>
            <p:cNvSpPr>
              <a:spLocks noTextEdit="1"/>
            </p:cNvSpPr>
            <p:nvPr/>
          </p:nvSpPr>
          <p:spPr>
            <a:xfrm>
              <a:off x="2568" y="1500"/>
              <a:ext cx="288" cy="144"/>
            </a:xfrm>
            <a:prstGeom prst="rect">
              <a:avLst/>
            </a:prstGeom>
          </p:spPr>
          <p:txBody>
            <a:bodyPr wrap="none" fromWordArt="1">
              <a:prstTxWarp prst="textPlain">
                <a:avLst>
                  <a:gd name="adj" fmla="val 50000"/>
                </a:avLst>
              </a:prstTxWarp>
              <a:normAutofit fontScale="55000" lnSpcReduction="20000"/>
            </a:bodyPr>
            <a:lstStyle/>
            <a:p>
              <a:pPr algn="l"/>
              <a:r>
                <a:rPr lang="zh-CN" altLang="en-US" sz="1800" b="1">
                  <a:ln w="9525" cap="flat" cmpd="sng">
                    <a:solidFill>
                      <a:schemeClr val="tx1"/>
                    </a:solidFill>
                    <a:prstDash val="solid"/>
                    <a:round/>
                    <a:headEnd type="none" w="med" len="med"/>
                    <a:tailEnd type="none" w="med" len="med"/>
                  </a:ln>
                  <a:solidFill>
                    <a:schemeClr val="tx1"/>
                  </a:solidFill>
                  <a:latin typeface="宋体" panose="02010600030101010101" pitchFamily="2" charset="-122"/>
                  <a:ea typeface="宋体" panose="02010600030101010101" pitchFamily="2" charset="-122"/>
                </a:rPr>
                <a:t>银川</a:t>
              </a:r>
            </a:p>
          </p:txBody>
        </p:sp>
        <p:sp>
          <p:nvSpPr>
            <p:cNvPr id="67634" name="WordArt 51"/>
            <p:cNvSpPr>
              <a:spLocks noTextEdit="1"/>
            </p:cNvSpPr>
            <p:nvPr/>
          </p:nvSpPr>
          <p:spPr>
            <a:xfrm>
              <a:off x="3390" y="3030"/>
              <a:ext cx="288" cy="144"/>
            </a:xfrm>
            <a:prstGeom prst="rect">
              <a:avLst/>
            </a:prstGeom>
          </p:spPr>
          <p:txBody>
            <a:bodyPr wrap="none" fromWordArt="1">
              <a:prstTxWarp prst="textPlain">
                <a:avLst>
                  <a:gd name="adj" fmla="val 50000"/>
                </a:avLst>
              </a:prstTxWarp>
              <a:normAutofit fontScale="55000" lnSpcReduction="20000"/>
            </a:bodyPr>
            <a:lstStyle/>
            <a:p>
              <a:pPr algn="l"/>
              <a:r>
                <a:rPr lang="zh-CN" altLang="en-US" sz="1800" b="1">
                  <a:ln w="9525" cap="flat" cmpd="sng">
                    <a:solidFill>
                      <a:schemeClr val="tx1"/>
                    </a:solidFill>
                    <a:prstDash val="solid"/>
                    <a:round/>
                    <a:headEnd type="none" w="med" len="med"/>
                    <a:tailEnd type="none" w="med" len="med"/>
                  </a:ln>
                  <a:solidFill>
                    <a:schemeClr val="tx1"/>
                  </a:solidFill>
                  <a:latin typeface="宋体" panose="02010600030101010101" pitchFamily="2" charset="-122"/>
                  <a:ea typeface="宋体" panose="02010600030101010101" pitchFamily="2" charset="-122"/>
                </a:rPr>
                <a:t>长沙</a:t>
              </a:r>
            </a:p>
          </p:txBody>
        </p:sp>
        <p:sp>
          <p:nvSpPr>
            <p:cNvPr id="67635" name="Freeform 52"/>
            <p:cNvSpPr/>
            <p:nvPr/>
          </p:nvSpPr>
          <p:spPr>
            <a:xfrm>
              <a:off x="1236" y="2706"/>
              <a:ext cx="1236" cy="127"/>
            </a:xfrm>
            <a:custGeom>
              <a:avLst/>
              <a:gdLst/>
              <a:ahLst/>
              <a:cxnLst>
                <a:cxn ang="0">
                  <a:pos x="1260" y="0"/>
                </a:cxn>
                <a:cxn ang="0">
                  <a:pos x="1186" y="38"/>
                </a:cxn>
                <a:cxn ang="0">
                  <a:pos x="1113" y="114"/>
                </a:cxn>
                <a:cxn ang="0">
                  <a:pos x="915" y="171"/>
                </a:cxn>
                <a:cxn ang="0">
                  <a:pos x="396" y="114"/>
                </a:cxn>
                <a:cxn ang="0">
                  <a:pos x="174" y="76"/>
                </a:cxn>
                <a:cxn ang="0">
                  <a:pos x="0" y="0"/>
                </a:cxn>
              </a:cxnLst>
              <a:rect l="0" t="0" r="0" b="0"/>
              <a:pathLst>
                <a:path w="1224" h="109">
                  <a:moveTo>
                    <a:pt x="1224" y="0"/>
                  </a:moveTo>
                  <a:cubicBezTo>
                    <a:pt x="1200" y="8"/>
                    <a:pt x="1176" y="16"/>
                    <a:pt x="1152" y="24"/>
                  </a:cubicBezTo>
                  <a:cubicBezTo>
                    <a:pt x="1125" y="33"/>
                    <a:pt x="1107" y="63"/>
                    <a:pt x="1080" y="72"/>
                  </a:cubicBezTo>
                  <a:cubicBezTo>
                    <a:pt x="970" y="109"/>
                    <a:pt x="1033" y="93"/>
                    <a:pt x="888" y="108"/>
                  </a:cubicBezTo>
                  <a:cubicBezTo>
                    <a:pt x="720" y="99"/>
                    <a:pt x="552" y="87"/>
                    <a:pt x="384" y="72"/>
                  </a:cubicBezTo>
                  <a:cubicBezTo>
                    <a:pt x="312" y="65"/>
                    <a:pt x="168" y="48"/>
                    <a:pt x="168" y="48"/>
                  </a:cubicBezTo>
                  <a:cubicBezTo>
                    <a:pt x="114" y="34"/>
                    <a:pt x="55" y="0"/>
                    <a:pt x="0" y="0"/>
                  </a:cubicBezTo>
                </a:path>
              </a:pathLst>
            </a:custGeom>
            <a:noFill/>
            <a:ln w="19050" cap="flat" cmpd="sng">
              <a:solidFill>
                <a:srgbClr val="CC6600"/>
              </a:solidFill>
              <a:prstDash val="solid"/>
              <a:miter/>
              <a:headEnd type="none" w="med" len="med"/>
              <a:tailEnd type="none" w="med" len="med"/>
            </a:ln>
          </p:spPr>
          <p:txBody>
            <a:bodyPr/>
            <a:lstStyle/>
            <a:p>
              <a:endParaRPr lang="zh-CN" altLang="en-US"/>
            </a:p>
          </p:txBody>
        </p:sp>
        <p:sp>
          <p:nvSpPr>
            <p:cNvPr id="67636" name="Freeform 53"/>
            <p:cNvSpPr/>
            <p:nvPr/>
          </p:nvSpPr>
          <p:spPr>
            <a:xfrm>
              <a:off x="4092" y="3624"/>
              <a:ext cx="212" cy="468"/>
            </a:xfrm>
            <a:custGeom>
              <a:avLst/>
              <a:gdLst/>
              <a:ahLst/>
              <a:cxnLst>
                <a:cxn ang="0">
                  <a:pos x="156" y="0"/>
                </a:cxn>
                <a:cxn ang="0">
                  <a:pos x="72" y="120"/>
                </a:cxn>
                <a:cxn ang="0">
                  <a:pos x="24" y="192"/>
                </a:cxn>
                <a:cxn ang="0">
                  <a:pos x="0" y="264"/>
                </a:cxn>
                <a:cxn ang="0">
                  <a:pos x="36" y="396"/>
                </a:cxn>
                <a:cxn ang="0">
                  <a:pos x="48" y="432"/>
                </a:cxn>
                <a:cxn ang="0">
                  <a:pos x="60" y="468"/>
                </a:cxn>
                <a:cxn ang="0">
                  <a:pos x="72" y="432"/>
                </a:cxn>
                <a:cxn ang="0">
                  <a:pos x="108" y="408"/>
                </a:cxn>
                <a:cxn ang="0">
                  <a:pos x="144" y="288"/>
                </a:cxn>
                <a:cxn ang="0">
                  <a:pos x="180" y="276"/>
                </a:cxn>
                <a:cxn ang="0">
                  <a:pos x="156" y="0"/>
                </a:cxn>
              </a:cxnLst>
              <a:rect l="0" t="0" r="0" b="0"/>
              <a:pathLst>
                <a:path w="212" h="468">
                  <a:moveTo>
                    <a:pt x="156" y="0"/>
                  </a:moveTo>
                  <a:cubicBezTo>
                    <a:pt x="89" y="22"/>
                    <a:pt x="94" y="53"/>
                    <a:pt x="72" y="120"/>
                  </a:cubicBezTo>
                  <a:cubicBezTo>
                    <a:pt x="63" y="147"/>
                    <a:pt x="40" y="168"/>
                    <a:pt x="24" y="192"/>
                  </a:cubicBezTo>
                  <a:cubicBezTo>
                    <a:pt x="10" y="213"/>
                    <a:pt x="0" y="264"/>
                    <a:pt x="0" y="264"/>
                  </a:cubicBezTo>
                  <a:cubicBezTo>
                    <a:pt x="17" y="349"/>
                    <a:pt x="6" y="305"/>
                    <a:pt x="36" y="396"/>
                  </a:cubicBezTo>
                  <a:cubicBezTo>
                    <a:pt x="40" y="408"/>
                    <a:pt x="44" y="420"/>
                    <a:pt x="48" y="432"/>
                  </a:cubicBezTo>
                  <a:cubicBezTo>
                    <a:pt x="52" y="444"/>
                    <a:pt x="60" y="468"/>
                    <a:pt x="60" y="468"/>
                  </a:cubicBezTo>
                  <a:cubicBezTo>
                    <a:pt x="64" y="456"/>
                    <a:pt x="64" y="442"/>
                    <a:pt x="72" y="432"/>
                  </a:cubicBezTo>
                  <a:cubicBezTo>
                    <a:pt x="81" y="421"/>
                    <a:pt x="100" y="420"/>
                    <a:pt x="108" y="408"/>
                  </a:cubicBezTo>
                  <a:cubicBezTo>
                    <a:pt x="130" y="373"/>
                    <a:pt x="118" y="321"/>
                    <a:pt x="144" y="288"/>
                  </a:cubicBezTo>
                  <a:cubicBezTo>
                    <a:pt x="152" y="278"/>
                    <a:pt x="168" y="280"/>
                    <a:pt x="180" y="276"/>
                  </a:cubicBezTo>
                  <a:cubicBezTo>
                    <a:pt x="188" y="180"/>
                    <a:pt x="212" y="84"/>
                    <a:pt x="156" y="0"/>
                  </a:cubicBezTo>
                  <a:close/>
                </a:path>
              </a:pathLst>
            </a:custGeom>
            <a:solidFill>
              <a:srgbClr val="A1F9D1"/>
            </a:solidFill>
            <a:ln w="9525" cap="flat" cmpd="sng">
              <a:solidFill>
                <a:srgbClr val="A1F9D1"/>
              </a:solidFill>
              <a:prstDash val="solid"/>
              <a:miter/>
              <a:headEnd type="none" w="med" len="med"/>
              <a:tailEnd type="none" w="med" len="med"/>
            </a:ln>
          </p:spPr>
          <p:txBody>
            <a:bodyPr/>
            <a:lstStyle/>
            <a:p>
              <a:endParaRPr lang="zh-CN" altLang="en-US"/>
            </a:p>
          </p:txBody>
        </p:sp>
        <p:sp>
          <p:nvSpPr>
            <p:cNvPr id="67637" name="Freeform 54"/>
            <p:cNvSpPr/>
            <p:nvPr/>
          </p:nvSpPr>
          <p:spPr>
            <a:xfrm>
              <a:off x="2706" y="4128"/>
              <a:ext cx="294" cy="185"/>
            </a:xfrm>
            <a:custGeom>
              <a:avLst/>
              <a:gdLst/>
              <a:ahLst/>
              <a:cxnLst>
                <a:cxn ang="0">
                  <a:pos x="30" y="87"/>
                </a:cxn>
                <a:cxn ang="0">
                  <a:pos x="138" y="117"/>
                </a:cxn>
                <a:cxn ang="0">
                  <a:pos x="186" y="110"/>
                </a:cxn>
                <a:cxn ang="0">
                  <a:pos x="258" y="87"/>
                </a:cxn>
                <a:cxn ang="0">
                  <a:pos x="282" y="51"/>
                </a:cxn>
                <a:cxn ang="0">
                  <a:pos x="294" y="33"/>
                </a:cxn>
                <a:cxn ang="0">
                  <a:pos x="162" y="14"/>
                </a:cxn>
                <a:cxn ang="0">
                  <a:pos x="42" y="44"/>
                </a:cxn>
                <a:cxn ang="0">
                  <a:pos x="30" y="87"/>
                </a:cxn>
              </a:cxnLst>
              <a:rect l="0" t="0" r="0" b="0"/>
              <a:pathLst>
                <a:path w="294" h="233">
                  <a:moveTo>
                    <a:pt x="30" y="173"/>
                  </a:moveTo>
                  <a:cubicBezTo>
                    <a:pt x="113" y="228"/>
                    <a:pt x="75" y="212"/>
                    <a:pt x="138" y="233"/>
                  </a:cubicBezTo>
                  <a:cubicBezTo>
                    <a:pt x="154" y="229"/>
                    <a:pt x="171" y="228"/>
                    <a:pt x="186" y="221"/>
                  </a:cubicBezTo>
                  <a:cubicBezTo>
                    <a:pt x="212" y="208"/>
                    <a:pt x="258" y="173"/>
                    <a:pt x="258" y="173"/>
                  </a:cubicBezTo>
                  <a:cubicBezTo>
                    <a:pt x="266" y="149"/>
                    <a:pt x="274" y="125"/>
                    <a:pt x="282" y="101"/>
                  </a:cubicBezTo>
                  <a:cubicBezTo>
                    <a:pt x="286" y="89"/>
                    <a:pt x="294" y="65"/>
                    <a:pt x="294" y="65"/>
                  </a:cubicBezTo>
                  <a:cubicBezTo>
                    <a:pt x="250" y="0"/>
                    <a:pt x="241" y="16"/>
                    <a:pt x="162" y="29"/>
                  </a:cubicBezTo>
                  <a:cubicBezTo>
                    <a:pt x="123" y="55"/>
                    <a:pt x="84" y="68"/>
                    <a:pt x="42" y="89"/>
                  </a:cubicBezTo>
                  <a:cubicBezTo>
                    <a:pt x="16" y="166"/>
                    <a:pt x="0" y="143"/>
                    <a:pt x="30" y="173"/>
                  </a:cubicBezTo>
                  <a:close/>
                </a:path>
              </a:pathLst>
            </a:custGeom>
            <a:solidFill>
              <a:srgbClr val="A1F9D1"/>
            </a:solidFill>
            <a:ln w="9525" cap="flat" cmpd="sng">
              <a:solidFill>
                <a:srgbClr val="A1F9D1"/>
              </a:solidFill>
              <a:prstDash val="solid"/>
              <a:miter/>
              <a:headEnd type="none" w="med" len="med"/>
              <a:tailEnd type="none" w="med" len="med"/>
            </a:ln>
          </p:spPr>
          <p:txBody>
            <a:bodyPr/>
            <a:lstStyle/>
            <a:p>
              <a:endParaRPr lang="zh-CN" altLang="en-US"/>
            </a:p>
          </p:txBody>
        </p:sp>
        <p:sp>
          <p:nvSpPr>
            <p:cNvPr id="67638" name="Freeform 55"/>
            <p:cNvSpPr/>
            <p:nvPr/>
          </p:nvSpPr>
          <p:spPr>
            <a:xfrm>
              <a:off x="4639" y="1800"/>
              <a:ext cx="98" cy="96"/>
            </a:xfrm>
            <a:custGeom>
              <a:avLst/>
              <a:gdLst/>
              <a:ahLst/>
              <a:cxnLst>
                <a:cxn ang="0">
                  <a:pos x="89" y="84"/>
                </a:cxn>
                <a:cxn ang="0">
                  <a:pos x="53" y="96"/>
                </a:cxn>
                <a:cxn ang="0">
                  <a:pos x="29" y="12"/>
                </a:cxn>
                <a:cxn ang="0">
                  <a:pos x="65" y="0"/>
                </a:cxn>
                <a:cxn ang="0">
                  <a:pos x="89" y="84"/>
                </a:cxn>
              </a:cxnLst>
              <a:rect l="0" t="0" r="0" b="0"/>
              <a:pathLst>
                <a:path w="98" h="96">
                  <a:moveTo>
                    <a:pt x="89" y="84"/>
                  </a:moveTo>
                  <a:cubicBezTo>
                    <a:pt x="77" y="88"/>
                    <a:pt x="66" y="96"/>
                    <a:pt x="53" y="96"/>
                  </a:cubicBezTo>
                  <a:cubicBezTo>
                    <a:pt x="0" y="96"/>
                    <a:pt x="2" y="59"/>
                    <a:pt x="29" y="12"/>
                  </a:cubicBezTo>
                  <a:cubicBezTo>
                    <a:pt x="35" y="1"/>
                    <a:pt x="53" y="4"/>
                    <a:pt x="65" y="0"/>
                  </a:cubicBezTo>
                  <a:cubicBezTo>
                    <a:pt x="98" y="49"/>
                    <a:pt x="89" y="22"/>
                    <a:pt x="89" y="84"/>
                  </a:cubicBezTo>
                  <a:close/>
                </a:path>
              </a:pathLst>
            </a:custGeom>
            <a:solidFill>
              <a:srgbClr val="FFFF66"/>
            </a:solidFill>
            <a:ln w="9525" cap="flat" cmpd="sng">
              <a:solidFill>
                <a:srgbClr val="FFFF66"/>
              </a:solidFill>
              <a:prstDash val="solid"/>
              <a:miter/>
              <a:headEnd type="none" w="med" len="med"/>
              <a:tailEnd type="none" w="med" len="med"/>
            </a:ln>
          </p:spPr>
          <p:txBody>
            <a:bodyPr/>
            <a:lstStyle/>
            <a:p>
              <a:endParaRPr lang="zh-CN" altLang="en-US"/>
            </a:p>
          </p:txBody>
        </p:sp>
        <p:sp>
          <p:nvSpPr>
            <p:cNvPr id="67639" name="Freeform 56"/>
            <p:cNvSpPr/>
            <p:nvPr/>
          </p:nvSpPr>
          <p:spPr>
            <a:xfrm>
              <a:off x="2939" y="3993"/>
              <a:ext cx="97" cy="141"/>
            </a:xfrm>
            <a:custGeom>
              <a:avLst/>
              <a:gdLst/>
              <a:ahLst/>
              <a:cxnLst>
                <a:cxn ang="0">
                  <a:pos x="25" y="27"/>
                </a:cxn>
                <a:cxn ang="0">
                  <a:pos x="49" y="141"/>
                </a:cxn>
                <a:cxn ang="0">
                  <a:pos x="67" y="135"/>
                </a:cxn>
                <a:cxn ang="0">
                  <a:pos x="73" y="93"/>
                </a:cxn>
                <a:cxn ang="0">
                  <a:pos x="97" y="39"/>
                </a:cxn>
                <a:cxn ang="0">
                  <a:pos x="25" y="27"/>
                </a:cxn>
              </a:cxnLst>
              <a:rect l="0" t="0" r="0" b="0"/>
              <a:pathLst>
                <a:path w="97" h="141">
                  <a:moveTo>
                    <a:pt x="25" y="27"/>
                  </a:moveTo>
                  <a:cubicBezTo>
                    <a:pt x="12" y="67"/>
                    <a:pt x="0" y="125"/>
                    <a:pt x="49" y="141"/>
                  </a:cubicBezTo>
                  <a:cubicBezTo>
                    <a:pt x="55" y="139"/>
                    <a:pt x="64" y="141"/>
                    <a:pt x="67" y="135"/>
                  </a:cubicBezTo>
                  <a:cubicBezTo>
                    <a:pt x="73" y="122"/>
                    <a:pt x="70" y="107"/>
                    <a:pt x="73" y="93"/>
                  </a:cubicBezTo>
                  <a:cubicBezTo>
                    <a:pt x="77" y="73"/>
                    <a:pt x="91" y="58"/>
                    <a:pt x="97" y="39"/>
                  </a:cubicBezTo>
                  <a:cubicBezTo>
                    <a:pt x="84" y="0"/>
                    <a:pt x="97" y="20"/>
                    <a:pt x="25" y="27"/>
                  </a:cubicBezTo>
                  <a:close/>
                </a:path>
              </a:pathLst>
            </a:custGeom>
            <a:solidFill>
              <a:srgbClr val="A1F9D1"/>
            </a:solidFill>
            <a:ln w="9525">
              <a:noFill/>
            </a:ln>
          </p:spPr>
          <p:txBody>
            <a:bodyPr/>
            <a:lstStyle/>
            <a:p>
              <a:endParaRPr lang="zh-CN" altLang="en-US"/>
            </a:p>
          </p:txBody>
        </p:sp>
        <p:sp>
          <p:nvSpPr>
            <p:cNvPr id="67640" name="Freeform 57"/>
            <p:cNvSpPr/>
            <p:nvPr/>
          </p:nvSpPr>
          <p:spPr>
            <a:xfrm>
              <a:off x="240" y="1584"/>
              <a:ext cx="912" cy="1131"/>
            </a:xfrm>
            <a:custGeom>
              <a:avLst/>
              <a:gdLst/>
              <a:ahLst/>
              <a:cxnLst>
                <a:cxn ang="0">
                  <a:pos x="0" y="0"/>
                </a:cxn>
                <a:cxn ang="0">
                  <a:pos x="60" y="108"/>
                </a:cxn>
                <a:cxn ang="0">
                  <a:pos x="84" y="384"/>
                </a:cxn>
                <a:cxn ang="0">
                  <a:pos x="96" y="432"/>
                </a:cxn>
                <a:cxn ang="0">
                  <a:pos x="120" y="504"/>
                </a:cxn>
                <a:cxn ang="0">
                  <a:pos x="120" y="720"/>
                </a:cxn>
                <a:cxn ang="0">
                  <a:pos x="156" y="792"/>
                </a:cxn>
                <a:cxn ang="0">
                  <a:pos x="180" y="864"/>
                </a:cxn>
                <a:cxn ang="0">
                  <a:pos x="216" y="876"/>
                </a:cxn>
                <a:cxn ang="0">
                  <a:pos x="288" y="924"/>
                </a:cxn>
                <a:cxn ang="0">
                  <a:pos x="324" y="936"/>
                </a:cxn>
                <a:cxn ang="0">
                  <a:pos x="432" y="996"/>
                </a:cxn>
                <a:cxn ang="0">
                  <a:pos x="612" y="1068"/>
                </a:cxn>
                <a:cxn ang="0">
                  <a:pos x="720" y="1128"/>
                </a:cxn>
                <a:cxn ang="0">
                  <a:pos x="912" y="1128"/>
                </a:cxn>
              </a:cxnLst>
              <a:rect l="0" t="0" r="0" b="0"/>
              <a:pathLst>
                <a:path w="912" h="1131">
                  <a:moveTo>
                    <a:pt x="0" y="0"/>
                  </a:moveTo>
                  <a:cubicBezTo>
                    <a:pt x="55" y="83"/>
                    <a:pt x="39" y="45"/>
                    <a:pt x="60" y="108"/>
                  </a:cubicBezTo>
                  <a:cubicBezTo>
                    <a:pt x="80" y="504"/>
                    <a:pt x="46" y="249"/>
                    <a:pt x="84" y="384"/>
                  </a:cubicBezTo>
                  <a:cubicBezTo>
                    <a:pt x="89" y="400"/>
                    <a:pt x="91" y="416"/>
                    <a:pt x="96" y="432"/>
                  </a:cubicBezTo>
                  <a:cubicBezTo>
                    <a:pt x="103" y="456"/>
                    <a:pt x="120" y="504"/>
                    <a:pt x="120" y="504"/>
                  </a:cubicBezTo>
                  <a:cubicBezTo>
                    <a:pt x="108" y="622"/>
                    <a:pt x="100" y="612"/>
                    <a:pt x="120" y="720"/>
                  </a:cubicBezTo>
                  <a:cubicBezTo>
                    <a:pt x="130" y="776"/>
                    <a:pt x="132" y="739"/>
                    <a:pt x="156" y="792"/>
                  </a:cubicBezTo>
                  <a:cubicBezTo>
                    <a:pt x="166" y="815"/>
                    <a:pt x="172" y="840"/>
                    <a:pt x="180" y="864"/>
                  </a:cubicBezTo>
                  <a:cubicBezTo>
                    <a:pt x="184" y="876"/>
                    <a:pt x="205" y="870"/>
                    <a:pt x="216" y="876"/>
                  </a:cubicBezTo>
                  <a:cubicBezTo>
                    <a:pt x="241" y="890"/>
                    <a:pt x="261" y="915"/>
                    <a:pt x="288" y="924"/>
                  </a:cubicBezTo>
                  <a:cubicBezTo>
                    <a:pt x="300" y="928"/>
                    <a:pt x="313" y="930"/>
                    <a:pt x="324" y="936"/>
                  </a:cubicBezTo>
                  <a:cubicBezTo>
                    <a:pt x="360" y="954"/>
                    <a:pt x="395" y="980"/>
                    <a:pt x="432" y="996"/>
                  </a:cubicBezTo>
                  <a:cubicBezTo>
                    <a:pt x="493" y="1023"/>
                    <a:pt x="554" y="1036"/>
                    <a:pt x="612" y="1068"/>
                  </a:cubicBezTo>
                  <a:cubicBezTo>
                    <a:pt x="632" y="1079"/>
                    <a:pt x="684" y="1126"/>
                    <a:pt x="720" y="1128"/>
                  </a:cubicBezTo>
                  <a:cubicBezTo>
                    <a:pt x="784" y="1131"/>
                    <a:pt x="848" y="1128"/>
                    <a:pt x="912" y="1128"/>
                  </a:cubicBezTo>
                </a:path>
              </a:pathLst>
            </a:custGeom>
            <a:noFill/>
            <a:ln w="19050" cap="flat" cmpd="sng">
              <a:solidFill>
                <a:srgbClr val="CC6600"/>
              </a:solidFill>
              <a:prstDash val="solid"/>
              <a:miter/>
              <a:headEnd type="none" w="med" len="med"/>
              <a:tailEnd type="none" w="med" len="med"/>
            </a:ln>
          </p:spPr>
          <p:txBody>
            <a:bodyPr/>
            <a:lstStyle/>
            <a:p>
              <a:endParaRPr lang="zh-CN" altLang="en-US"/>
            </a:p>
          </p:txBody>
        </p:sp>
        <p:sp>
          <p:nvSpPr>
            <p:cNvPr id="67641" name="WordArt 58"/>
            <p:cNvSpPr>
              <a:spLocks noTextEdit="1"/>
            </p:cNvSpPr>
            <p:nvPr/>
          </p:nvSpPr>
          <p:spPr>
            <a:xfrm>
              <a:off x="1290" y="1770"/>
              <a:ext cx="432" cy="144"/>
            </a:xfrm>
            <a:prstGeom prst="rect">
              <a:avLst/>
            </a:prstGeom>
          </p:spPr>
          <p:txBody>
            <a:bodyPr wrap="none" fromWordArt="1">
              <a:prstTxWarp prst="textPlain">
                <a:avLst>
                  <a:gd name="adj" fmla="val 50000"/>
                </a:avLst>
              </a:prstTxWarp>
              <a:normAutofit fontScale="55000" lnSpcReduction="20000"/>
            </a:bodyPr>
            <a:lstStyle/>
            <a:p>
              <a:pPr algn="l"/>
              <a:r>
                <a:rPr lang="zh-CN" altLang="en-US" sz="1800" b="1">
                  <a:ln w="9525" cap="flat" cmpd="sng">
                    <a:solidFill>
                      <a:schemeClr val="tx1"/>
                    </a:solidFill>
                    <a:prstDash val="solid"/>
                    <a:round/>
                    <a:headEnd type="none" w="med" len="med"/>
                    <a:tailEnd type="none" w="med" len="med"/>
                  </a:ln>
                  <a:solidFill>
                    <a:schemeClr val="tx1"/>
                  </a:solidFill>
                  <a:latin typeface="宋体" panose="02010600030101010101" pitchFamily="2" charset="-122"/>
                  <a:ea typeface="宋体" panose="02010600030101010101" pitchFamily="2" charset="-122"/>
                </a:rPr>
                <a:t>格尔木</a:t>
              </a:r>
            </a:p>
          </p:txBody>
        </p:sp>
        <p:sp>
          <p:nvSpPr>
            <p:cNvPr id="67642" name="Freeform 59"/>
            <p:cNvSpPr/>
            <p:nvPr/>
          </p:nvSpPr>
          <p:spPr>
            <a:xfrm>
              <a:off x="1308" y="960"/>
              <a:ext cx="180" cy="72"/>
            </a:xfrm>
            <a:custGeom>
              <a:avLst/>
              <a:gdLst/>
              <a:ahLst/>
              <a:cxnLst>
                <a:cxn ang="0">
                  <a:pos x="96" y="0"/>
                </a:cxn>
                <a:cxn ang="0">
                  <a:pos x="120" y="36"/>
                </a:cxn>
                <a:cxn ang="0">
                  <a:pos x="120" y="72"/>
                </a:cxn>
                <a:cxn ang="0">
                  <a:pos x="0" y="72"/>
                </a:cxn>
              </a:cxnLst>
              <a:rect l="0" t="0" r="0" b="0"/>
              <a:pathLst>
                <a:path w="180" h="72">
                  <a:moveTo>
                    <a:pt x="96" y="0"/>
                  </a:moveTo>
                  <a:cubicBezTo>
                    <a:pt x="104" y="12"/>
                    <a:pt x="110" y="26"/>
                    <a:pt x="120" y="36"/>
                  </a:cubicBezTo>
                  <a:cubicBezTo>
                    <a:pt x="155" y="71"/>
                    <a:pt x="180" y="52"/>
                    <a:pt x="120" y="72"/>
                  </a:cubicBezTo>
                  <a:cubicBezTo>
                    <a:pt x="29" y="54"/>
                    <a:pt x="81" y="72"/>
                    <a:pt x="0" y="72"/>
                  </a:cubicBezTo>
                </a:path>
              </a:pathLst>
            </a:custGeom>
            <a:noFill/>
            <a:ln w="28575" cap="flat" cmpd="sng">
              <a:solidFill>
                <a:srgbClr val="CC6600"/>
              </a:solidFill>
              <a:prstDash val="solid"/>
              <a:miter/>
              <a:headEnd type="none" w="med" len="med"/>
              <a:tailEnd type="none" w="med" len="med"/>
            </a:ln>
          </p:spPr>
          <p:txBody>
            <a:bodyPr/>
            <a:lstStyle/>
            <a:p>
              <a:endParaRPr lang="zh-CN" altLang="en-US"/>
            </a:p>
          </p:txBody>
        </p:sp>
        <p:sp>
          <p:nvSpPr>
            <p:cNvPr id="67643" name="WordArt 60"/>
            <p:cNvSpPr>
              <a:spLocks noTextEdit="1"/>
            </p:cNvSpPr>
            <p:nvPr/>
          </p:nvSpPr>
          <p:spPr>
            <a:xfrm>
              <a:off x="337" y="1728"/>
              <a:ext cx="288" cy="144"/>
            </a:xfrm>
            <a:prstGeom prst="rect">
              <a:avLst/>
            </a:prstGeom>
          </p:spPr>
          <p:txBody>
            <a:bodyPr wrap="none" fromWordArt="1">
              <a:prstTxWarp prst="textPlain">
                <a:avLst>
                  <a:gd name="adj" fmla="val 50000"/>
                </a:avLst>
              </a:prstTxWarp>
              <a:normAutofit fontScale="55000" lnSpcReduction="20000"/>
            </a:bodyPr>
            <a:lstStyle/>
            <a:p>
              <a:pPr algn="l"/>
              <a:r>
                <a:rPr lang="zh-CN" altLang="en-US" sz="1800" b="1">
                  <a:ln w="9525" cap="flat" cmpd="sng">
                    <a:solidFill>
                      <a:schemeClr val="tx1"/>
                    </a:solidFill>
                    <a:prstDash val="solid"/>
                    <a:round/>
                    <a:headEnd type="none" w="med" len="med"/>
                    <a:tailEnd type="none" w="med" len="med"/>
                  </a:ln>
                  <a:solidFill>
                    <a:schemeClr val="tx1"/>
                  </a:solidFill>
                  <a:latin typeface="宋体" panose="02010600030101010101" pitchFamily="2" charset="-122"/>
                  <a:ea typeface="宋体" panose="02010600030101010101" pitchFamily="2" charset="-122"/>
                </a:rPr>
                <a:t>叶城</a:t>
              </a:r>
            </a:p>
          </p:txBody>
        </p:sp>
        <p:sp>
          <p:nvSpPr>
            <p:cNvPr id="67644" name="WordArt 61"/>
            <p:cNvSpPr>
              <a:spLocks noTextEdit="1"/>
            </p:cNvSpPr>
            <p:nvPr/>
          </p:nvSpPr>
          <p:spPr>
            <a:xfrm>
              <a:off x="528" y="2352"/>
              <a:ext cx="288" cy="144"/>
            </a:xfrm>
            <a:prstGeom prst="rect">
              <a:avLst/>
            </a:prstGeom>
          </p:spPr>
          <p:txBody>
            <a:bodyPr wrap="none" fromWordArt="1">
              <a:prstTxWarp prst="textPlain">
                <a:avLst>
                  <a:gd name="adj" fmla="val 50000"/>
                </a:avLst>
              </a:prstTxWarp>
              <a:normAutofit fontScale="55000" lnSpcReduction="20000"/>
            </a:bodyPr>
            <a:lstStyle/>
            <a:p>
              <a:pPr algn="l"/>
              <a:r>
                <a:rPr lang="zh-CN" altLang="en-US" sz="1800" b="1">
                  <a:ln w="9525" cap="flat" cmpd="sng">
                    <a:solidFill>
                      <a:schemeClr val="tx1"/>
                    </a:solidFill>
                    <a:prstDash val="solid"/>
                    <a:round/>
                    <a:headEnd type="none" w="med" len="med"/>
                    <a:tailEnd type="none" w="med" len="med"/>
                  </a:ln>
                  <a:solidFill>
                    <a:schemeClr val="tx1"/>
                  </a:solidFill>
                  <a:latin typeface="宋体" panose="02010600030101010101" pitchFamily="2" charset="-122"/>
                  <a:ea typeface="宋体" panose="02010600030101010101" pitchFamily="2" charset="-122"/>
                </a:rPr>
                <a:t>噶尔</a:t>
              </a:r>
            </a:p>
          </p:txBody>
        </p:sp>
        <p:sp>
          <p:nvSpPr>
            <p:cNvPr id="67645" name="Freeform 62"/>
            <p:cNvSpPr/>
            <p:nvPr/>
          </p:nvSpPr>
          <p:spPr>
            <a:xfrm rot="667386">
              <a:off x="118" y="1460"/>
              <a:ext cx="98" cy="175"/>
            </a:xfrm>
            <a:custGeom>
              <a:avLst/>
              <a:gdLst/>
              <a:ahLst/>
              <a:cxnLst>
                <a:cxn ang="0">
                  <a:pos x="90" y="0"/>
                </a:cxn>
                <a:cxn ang="0">
                  <a:pos x="85" y="76"/>
                </a:cxn>
                <a:cxn ang="0">
                  <a:pos x="69" y="93"/>
                </a:cxn>
                <a:cxn ang="0">
                  <a:pos x="21" y="195"/>
                </a:cxn>
                <a:cxn ang="0">
                  <a:pos x="0" y="220"/>
                </a:cxn>
              </a:cxnLst>
              <a:rect l="0" t="0" r="0" b="0"/>
              <a:pathLst>
                <a:path w="102" h="156">
                  <a:moveTo>
                    <a:pt x="102" y="0"/>
                  </a:moveTo>
                  <a:cubicBezTo>
                    <a:pt x="100" y="18"/>
                    <a:pt x="102" y="37"/>
                    <a:pt x="96" y="54"/>
                  </a:cubicBezTo>
                  <a:cubicBezTo>
                    <a:pt x="94" y="61"/>
                    <a:pt x="83" y="61"/>
                    <a:pt x="78" y="66"/>
                  </a:cubicBezTo>
                  <a:cubicBezTo>
                    <a:pt x="58" y="86"/>
                    <a:pt x="39" y="115"/>
                    <a:pt x="24" y="138"/>
                  </a:cubicBezTo>
                  <a:cubicBezTo>
                    <a:pt x="18" y="146"/>
                    <a:pt x="7" y="149"/>
                    <a:pt x="0" y="156"/>
                  </a:cubicBezTo>
                </a:path>
              </a:pathLst>
            </a:custGeom>
            <a:noFill/>
            <a:ln w="9525" cap="flat" cmpd="sng">
              <a:solidFill>
                <a:srgbClr val="CC6600"/>
              </a:solidFill>
              <a:prstDash val="solid"/>
              <a:miter/>
              <a:headEnd type="none" w="med" len="med"/>
              <a:tailEnd type="none" w="med" len="med"/>
            </a:ln>
          </p:spPr>
          <p:txBody>
            <a:bodyPr/>
            <a:lstStyle/>
            <a:p>
              <a:endParaRPr lang="zh-CN" altLang="en-US"/>
            </a:p>
          </p:txBody>
        </p:sp>
        <p:sp>
          <p:nvSpPr>
            <p:cNvPr id="67646" name="Freeform 63"/>
            <p:cNvSpPr/>
            <p:nvPr/>
          </p:nvSpPr>
          <p:spPr>
            <a:xfrm>
              <a:off x="1038" y="2730"/>
              <a:ext cx="138" cy="264"/>
            </a:xfrm>
            <a:custGeom>
              <a:avLst/>
              <a:gdLst/>
              <a:ahLst/>
              <a:cxnLst>
                <a:cxn ang="0">
                  <a:pos x="0" y="264"/>
                </a:cxn>
                <a:cxn ang="0">
                  <a:pos x="72" y="132"/>
                </a:cxn>
                <a:cxn ang="0">
                  <a:pos x="108" y="36"/>
                </a:cxn>
                <a:cxn ang="0">
                  <a:pos x="120" y="18"/>
                </a:cxn>
                <a:cxn ang="0">
                  <a:pos x="138" y="0"/>
                </a:cxn>
              </a:cxnLst>
              <a:rect l="0" t="0" r="0" b="0"/>
              <a:pathLst>
                <a:path w="138" h="264">
                  <a:moveTo>
                    <a:pt x="0" y="264"/>
                  </a:moveTo>
                  <a:cubicBezTo>
                    <a:pt x="16" y="215"/>
                    <a:pt x="41" y="174"/>
                    <a:pt x="72" y="132"/>
                  </a:cubicBezTo>
                  <a:cubicBezTo>
                    <a:pt x="80" y="99"/>
                    <a:pt x="79" y="55"/>
                    <a:pt x="108" y="36"/>
                  </a:cubicBezTo>
                  <a:cubicBezTo>
                    <a:pt x="112" y="30"/>
                    <a:pt x="115" y="24"/>
                    <a:pt x="120" y="18"/>
                  </a:cubicBezTo>
                  <a:cubicBezTo>
                    <a:pt x="125" y="11"/>
                    <a:pt x="138" y="0"/>
                    <a:pt x="138" y="0"/>
                  </a:cubicBezTo>
                </a:path>
              </a:pathLst>
            </a:custGeom>
            <a:noFill/>
            <a:ln w="9525" cap="flat" cmpd="sng">
              <a:solidFill>
                <a:srgbClr val="CC6600"/>
              </a:solidFill>
              <a:prstDash val="solid"/>
              <a:miter/>
              <a:headEnd type="none" w="med" len="med"/>
              <a:tailEnd type="none" w="med" len="med"/>
            </a:ln>
          </p:spPr>
          <p:txBody>
            <a:bodyPr/>
            <a:lstStyle/>
            <a:p>
              <a:endParaRPr lang="zh-CN" altLang="en-US"/>
            </a:p>
          </p:txBody>
        </p:sp>
        <p:sp>
          <p:nvSpPr>
            <p:cNvPr id="67647" name="Freeform 64"/>
            <p:cNvSpPr/>
            <p:nvPr/>
          </p:nvSpPr>
          <p:spPr>
            <a:xfrm>
              <a:off x="1200" y="2736"/>
              <a:ext cx="438" cy="300"/>
            </a:xfrm>
            <a:custGeom>
              <a:avLst/>
              <a:gdLst/>
              <a:ahLst/>
              <a:cxnLst>
                <a:cxn ang="0">
                  <a:pos x="434" y="325"/>
                </a:cxn>
                <a:cxn ang="0">
                  <a:pos x="410" y="319"/>
                </a:cxn>
                <a:cxn ang="0">
                  <a:pos x="404" y="284"/>
                </a:cxn>
                <a:cxn ang="0">
                  <a:pos x="317" y="278"/>
                </a:cxn>
                <a:cxn ang="0">
                  <a:pos x="281" y="224"/>
                </a:cxn>
                <a:cxn ang="0">
                  <a:pos x="269" y="169"/>
                </a:cxn>
                <a:cxn ang="0">
                  <a:pos x="203" y="142"/>
                </a:cxn>
                <a:cxn ang="0">
                  <a:pos x="143" y="102"/>
                </a:cxn>
                <a:cxn ang="0">
                  <a:pos x="50" y="87"/>
                </a:cxn>
                <a:cxn ang="0">
                  <a:pos x="8" y="33"/>
                </a:cxn>
                <a:cxn ang="0">
                  <a:pos x="8" y="0"/>
                </a:cxn>
              </a:cxnLst>
              <a:rect l="0" t="0" r="0" b="0"/>
              <a:pathLst>
                <a:path w="440" h="288">
                  <a:moveTo>
                    <a:pt x="440" y="288"/>
                  </a:moveTo>
                  <a:cubicBezTo>
                    <a:pt x="432" y="286"/>
                    <a:pt x="421" y="288"/>
                    <a:pt x="416" y="282"/>
                  </a:cubicBezTo>
                  <a:cubicBezTo>
                    <a:pt x="409" y="274"/>
                    <a:pt x="420" y="256"/>
                    <a:pt x="410" y="252"/>
                  </a:cubicBezTo>
                  <a:cubicBezTo>
                    <a:pt x="382" y="241"/>
                    <a:pt x="350" y="248"/>
                    <a:pt x="320" y="246"/>
                  </a:cubicBezTo>
                  <a:cubicBezTo>
                    <a:pt x="308" y="163"/>
                    <a:pt x="331" y="229"/>
                    <a:pt x="284" y="198"/>
                  </a:cubicBezTo>
                  <a:cubicBezTo>
                    <a:pt x="270" y="189"/>
                    <a:pt x="285" y="160"/>
                    <a:pt x="272" y="150"/>
                  </a:cubicBezTo>
                  <a:cubicBezTo>
                    <a:pt x="253" y="136"/>
                    <a:pt x="227" y="136"/>
                    <a:pt x="206" y="126"/>
                  </a:cubicBezTo>
                  <a:cubicBezTo>
                    <a:pt x="185" y="116"/>
                    <a:pt x="168" y="97"/>
                    <a:pt x="146" y="90"/>
                  </a:cubicBezTo>
                  <a:cubicBezTo>
                    <a:pt x="115" y="81"/>
                    <a:pt x="50" y="78"/>
                    <a:pt x="50" y="78"/>
                  </a:cubicBezTo>
                  <a:cubicBezTo>
                    <a:pt x="41" y="40"/>
                    <a:pt x="51" y="59"/>
                    <a:pt x="8" y="30"/>
                  </a:cubicBezTo>
                  <a:cubicBezTo>
                    <a:pt x="0" y="24"/>
                    <a:pt x="8" y="10"/>
                    <a:pt x="8" y="0"/>
                  </a:cubicBezTo>
                </a:path>
              </a:pathLst>
            </a:custGeom>
            <a:noFill/>
            <a:ln w="9525" cap="flat" cmpd="sng">
              <a:solidFill>
                <a:srgbClr val="CC6600"/>
              </a:solidFill>
              <a:prstDash val="solid"/>
              <a:miter/>
              <a:headEnd type="none" w="med" len="med"/>
              <a:tailEnd type="none" w="med" len="med"/>
            </a:ln>
          </p:spPr>
          <p:txBody>
            <a:bodyPr/>
            <a:lstStyle/>
            <a:p>
              <a:endParaRPr lang="zh-CN" altLang="en-US"/>
            </a:p>
          </p:txBody>
        </p:sp>
        <p:sp>
          <p:nvSpPr>
            <p:cNvPr id="67648" name="Freeform 65"/>
            <p:cNvSpPr/>
            <p:nvPr/>
          </p:nvSpPr>
          <p:spPr>
            <a:xfrm>
              <a:off x="2133" y="3808"/>
              <a:ext cx="14" cy="6"/>
            </a:xfrm>
            <a:custGeom>
              <a:avLst/>
              <a:gdLst/>
              <a:ahLst/>
              <a:cxnLst>
                <a:cxn ang="0">
                  <a:pos x="0" y="4"/>
                </a:cxn>
                <a:cxn ang="0">
                  <a:pos x="0" y="4"/>
                </a:cxn>
              </a:cxnLst>
              <a:rect l="0" t="0" r="0" b="0"/>
              <a:pathLst>
                <a:path w="14" h="6">
                  <a:moveTo>
                    <a:pt x="0" y="4"/>
                  </a:moveTo>
                  <a:cubicBezTo>
                    <a:pt x="10" y="0"/>
                    <a:pt x="14" y="6"/>
                    <a:pt x="0" y="4"/>
                  </a:cubicBezTo>
                  <a:close/>
                </a:path>
              </a:pathLst>
            </a:custGeom>
            <a:solidFill>
              <a:srgbClr val="FFFF00"/>
            </a:solidFill>
            <a:ln w="9525" cap="flat" cmpd="sng">
              <a:solidFill>
                <a:srgbClr val="FFFF00"/>
              </a:solidFill>
              <a:prstDash val="solid"/>
              <a:miter/>
              <a:headEnd type="none" w="med" len="med"/>
              <a:tailEnd type="none" w="med" len="med"/>
            </a:ln>
          </p:spPr>
          <p:txBody>
            <a:bodyPr/>
            <a:lstStyle/>
            <a:p>
              <a:endParaRPr lang="zh-CN" altLang="en-US"/>
            </a:p>
          </p:txBody>
        </p:sp>
        <p:sp>
          <p:nvSpPr>
            <p:cNvPr id="67649" name="Freeform 66"/>
            <p:cNvSpPr/>
            <p:nvPr/>
          </p:nvSpPr>
          <p:spPr>
            <a:xfrm>
              <a:off x="282" y="1608"/>
              <a:ext cx="1464" cy="186"/>
            </a:xfrm>
            <a:custGeom>
              <a:avLst/>
              <a:gdLst/>
              <a:ahLst/>
              <a:cxnLst>
                <a:cxn ang="0">
                  <a:pos x="0" y="42"/>
                </a:cxn>
                <a:cxn ang="0">
                  <a:pos x="126" y="78"/>
                </a:cxn>
                <a:cxn ang="0">
                  <a:pos x="378" y="114"/>
                </a:cxn>
                <a:cxn ang="0">
                  <a:pos x="780" y="72"/>
                </a:cxn>
                <a:cxn ang="0">
                  <a:pos x="804" y="36"/>
                </a:cxn>
                <a:cxn ang="0">
                  <a:pos x="924" y="0"/>
                </a:cxn>
                <a:cxn ang="0">
                  <a:pos x="1116" y="12"/>
                </a:cxn>
                <a:cxn ang="0">
                  <a:pos x="1134" y="24"/>
                </a:cxn>
                <a:cxn ang="0">
                  <a:pos x="1200" y="30"/>
                </a:cxn>
                <a:cxn ang="0">
                  <a:pos x="1320" y="96"/>
                </a:cxn>
                <a:cxn ang="0">
                  <a:pos x="1398" y="120"/>
                </a:cxn>
                <a:cxn ang="0">
                  <a:pos x="1410" y="174"/>
                </a:cxn>
                <a:cxn ang="0">
                  <a:pos x="1458" y="180"/>
                </a:cxn>
                <a:cxn ang="0">
                  <a:pos x="1464" y="186"/>
                </a:cxn>
              </a:cxnLst>
              <a:rect l="0" t="0" r="0" b="0"/>
              <a:pathLst>
                <a:path w="1464" h="186">
                  <a:moveTo>
                    <a:pt x="0" y="42"/>
                  </a:moveTo>
                  <a:cubicBezTo>
                    <a:pt x="50" y="49"/>
                    <a:pt x="79" y="70"/>
                    <a:pt x="126" y="78"/>
                  </a:cubicBezTo>
                  <a:cubicBezTo>
                    <a:pt x="209" y="93"/>
                    <a:pt x="294" y="106"/>
                    <a:pt x="378" y="114"/>
                  </a:cubicBezTo>
                  <a:cubicBezTo>
                    <a:pt x="522" y="110"/>
                    <a:pt x="644" y="106"/>
                    <a:pt x="780" y="72"/>
                  </a:cubicBezTo>
                  <a:cubicBezTo>
                    <a:pt x="788" y="60"/>
                    <a:pt x="790" y="41"/>
                    <a:pt x="804" y="36"/>
                  </a:cubicBezTo>
                  <a:cubicBezTo>
                    <a:pt x="845" y="22"/>
                    <a:pt x="882" y="11"/>
                    <a:pt x="924" y="0"/>
                  </a:cubicBezTo>
                  <a:cubicBezTo>
                    <a:pt x="988" y="6"/>
                    <a:pt x="1052" y="4"/>
                    <a:pt x="1116" y="12"/>
                  </a:cubicBezTo>
                  <a:cubicBezTo>
                    <a:pt x="1123" y="13"/>
                    <a:pt x="1127" y="22"/>
                    <a:pt x="1134" y="24"/>
                  </a:cubicBezTo>
                  <a:cubicBezTo>
                    <a:pt x="1156" y="29"/>
                    <a:pt x="1178" y="28"/>
                    <a:pt x="1200" y="30"/>
                  </a:cubicBezTo>
                  <a:cubicBezTo>
                    <a:pt x="1228" y="85"/>
                    <a:pt x="1264" y="89"/>
                    <a:pt x="1320" y="96"/>
                  </a:cubicBezTo>
                  <a:cubicBezTo>
                    <a:pt x="1348" y="105"/>
                    <a:pt x="1373" y="104"/>
                    <a:pt x="1398" y="120"/>
                  </a:cubicBezTo>
                  <a:cubicBezTo>
                    <a:pt x="1404" y="137"/>
                    <a:pt x="1395" y="163"/>
                    <a:pt x="1410" y="174"/>
                  </a:cubicBezTo>
                  <a:cubicBezTo>
                    <a:pt x="1423" y="184"/>
                    <a:pt x="1442" y="177"/>
                    <a:pt x="1458" y="180"/>
                  </a:cubicBezTo>
                  <a:cubicBezTo>
                    <a:pt x="1461" y="181"/>
                    <a:pt x="1462" y="184"/>
                    <a:pt x="1464" y="186"/>
                  </a:cubicBezTo>
                </a:path>
              </a:pathLst>
            </a:custGeom>
            <a:noFill/>
            <a:ln w="28575" cap="flat" cmpd="sng">
              <a:solidFill>
                <a:srgbClr val="CC6600"/>
              </a:solidFill>
              <a:prstDash val="solid"/>
              <a:miter/>
              <a:headEnd type="none" w="med" len="med"/>
              <a:tailEnd type="none" w="med" len="med"/>
            </a:ln>
          </p:spPr>
          <p:txBody>
            <a:bodyPr/>
            <a:lstStyle/>
            <a:p>
              <a:endParaRPr lang="zh-CN" altLang="en-US"/>
            </a:p>
          </p:txBody>
        </p:sp>
        <p:sp>
          <p:nvSpPr>
            <p:cNvPr id="67650" name="Freeform 67"/>
            <p:cNvSpPr/>
            <p:nvPr/>
          </p:nvSpPr>
          <p:spPr>
            <a:xfrm rot="-437230">
              <a:off x="1164" y="1046"/>
              <a:ext cx="237" cy="552"/>
            </a:xfrm>
            <a:custGeom>
              <a:avLst/>
              <a:gdLst/>
              <a:ahLst/>
              <a:cxnLst>
                <a:cxn ang="0">
                  <a:pos x="77" y="0"/>
                </a:cxn>
                <a:cxn ang="0">
                  <a:pos x="89" y="87"/>
                </a:cxn>
                <a:cxn ang="0">
                  <a:pos x="93" y="162"/>
                </a:cxn>
                <a:cxn ang="0">
                  <a:pos x="110" y="249"/>
                </a:cxn>
                <a:cxn ang="0">
                  <a:pos x="112" y="321"/>
                </a:cxn>
                <a:cxn ang="0">
                  <a:pos x="114" y="354"/>
                </a:cxn>
                <a:cxn ang="0">
                  <a:pos x="53" y="483"/>
                </a:cxn>
                <a:cxn ang="0">
                  <a:pos x="33" y="522"/>
                </a:cxn>
                <a:cxn ang="0">
                  <a:pos x="8" y="546"/>
                </a:cxn>
                <a:cxn ang="0">
                  <a:pos x="0" y="564"/>
                </a:cxn>
              </a:cxnLst>
              <a:rect l="0" t="0" r="0" b="0"/>
              <a:pathLst>
                <a:path w="340" h="546">
                  <a:moveTo>
                    <a:pt x="228" y="0"/>
                  </a:moveTo>
                  <a:cubicBezTo>
                    <a:pt x="241" y="26"/>
                    <a:pt x="258" y="55"/>
                    <a:pt x="264" y="84"/>
                  </a:cubicBezTo>
                  <a:cubicBezTo>
                    <a:pt x="269" y="108"/>
                    <a:pt x="269" y="133"/>
                    <a:pt x="276" y="156"/>
                  </a:cubicBezTo>
                  <a:cubicBezTo>
                    <a:pt x="285" y="184"/>
                    <a:pt x="307" y="214"/>
                    <a:pt x="324" y="240"/>
                  </a:cubicBezTo>
                  <a:cubicBezTo>
                    <a:pt x="326" y="264"/>
                    <a:pt x="327" y="288"/>
                    <a:pt x="330" y="312"/>
                  </a:cubicBezTo>
                  <a:cubicBezTo>
                    <a:pt x="331" y="322"/>
                    <a:pt x="340" y="332"/>
                    <a:pt x="336" y="342"/>
                  </a:cubicBezTo>
                  <a:cubicBezTo>
                    <a:pt x="301" y="433"/>
                    <a:pt x="241" y="447"/>
                    <a:pt x="156" y="468"/>
                  </a:cubicBezTo>
                  <a:cubicBezTo>
                    <a:pt x="136" y="480"/>
                    <a:pt x="117" y="494"/>
                    <a:pt x="96" y="504"/>
                  </a:cubicBezTo>
                  <a:cubicBezTo>
                    <a:pt x="73" y="514"/>
                    <a:pt x="24" y="528"/>
                    <a:pt x="24" y="528"/>
                  </a:cubicBezTo>
                  <a:cubicBezTo>
                    <a:pt x="16" y="534"/>
                    <a:pt x="0" y="546"/>
                    <a:pt x="0" y="546"/>
                  </a:cubicBezTo>
                </a:path>
              </a:pathLst>
            </a:custGeom>
            <a:noFill/>
            <a:ln w="28575" cap="flat" cmpd="sng">
              <a:solidFill>
                <a:srgbClr val="CC6600"/>
              </a:solidFill>
              <a:prstDash val="solid"/>
              <a:miter/>
              <a:headEnd type="none" w="med" len="med"/>
              <a:tailEnd type="none" w="med" len="med"/>
            </a:ln>
          </p:spPr>
          <p:txBody>
            <a:bodyPr/>
            <a:lstStyle/>
            <a:p>
              <a:endParaRPr lang="zh-CN" altLang="en-US"/>
            </a:p>
          </p:txBody>
        </p:sp>
        <p:sp>
          <p:nvSpPr>
            <p:cNvPr id="67651" name="Freeform 68"/>
            <p:cNvSpPr/>
            <p:nvPr/>
          </p:nvSpPr>
          <p:spPr>
            <a:xfrm>
              <a:off x="240" y="1488"/>
              <a:ext cx="1" cy="108"/>
            </a:xfrm>
            <a:custGeom>
              <a:avLst/>
              <a:gdLst/>
              <a:ahLst/>
              <a:cxnLst>
                <a:cxn ang="0">
                  <a:pos x="0" y="0"/>
                </a:cxn>
                <a:cxn ang="0">
                  <a:pos x="0" y="108"/>
                </a:cxn>
              </a:cxnLst>
              <a:rect l="0" t="0" r="0" b="0"/>
              <a:pathLst>
                <a:path w="1" h="108">
                  <a:moveTo>
                    <a:pt x="0" y="0"/>
                  </a:moveTo>
                  <a:cubicBezTo>
                    <a:pt x="0" y="36"/>
                    <a:pt x="0" y="72"/>
                    <a:pt x="0" y="108"/>
                  </a:cubicBezTo>
                </a:path>
              </a:pathLst>
            </a:custGeom>
            <a:noFill/>
            <a:ln w="28575" cap="flat" cmpd="sng">
              <a:solidFill>
                <a:srgbClr val="CC6600"/>
              </a:solidFill>
              <a:prstDash val="solid"/>
              <a:miter/>
              <a:headEnd type="none" w="med" len="med"/>
              <a:tailEnd type="none" w="med" len="med"/>
            </a:ln>
          </p:spPr>
          <p:txBody>
            <a:bodyPr/>
            <a:lstStyle/>
            <a:p>
              <a:endParaRPr lang="zh-CN" altLang="en-US"/>
            </a:p>
          </p:txBody>
        </p:sp>
        <p:sp>
          <p:nvSpPr>
            <p:cNvPr id="67652" name="WordArt 69"/>
            <p:cNvSpPr>
              <a:spLocks noTextEdit="1"/>
            </p:cNvSpPr>
            <p:nvPr/>
          </p:nvSpPr>
          <p:spPr>
            <a:xfrm>
              <a:off x="330" y="1344"/>
              <a:ext cx="288" cy="144"/>
            </a:xfrm>
            <a:prstGeom prst="rect">
              <a:avLst/>
            </a:prstGeom>
          </p:spPr>
          <p:txBody>
            <a:bodyPr wrap="none" fromWordArt="1">
              <a:prstTxWarp prst="textPlain">
                <a:avLst>
                  <a:gd name="adj" fmla="val 50000"/>
                </a:avLst>
              </a:prstTxWarp>
              <a:normAutofit fontScale="55000" lnSpcReduction="20000"/>
            </a:bodyPr>
            <a:lstStyle/>
            <a:p>
              <a:pPr algn="l"/>
              <a:r>
                <a:rPr lang="zh-CN" altLang="en-US" sz="1800" b="1">
                  <a:ln w="9525" cap="flat" cmpd="sng">
                    <a:solidFill>
                      <a:schemeClr val="tx1"/>
                    </a:solidFill>
                    <a:prstDash val="solid"/>
                    <a:round/>
                    <a:headEnd type="none" w="med" len="med"/>
                    <a:tailEnd type="none" w="med" len="med"/>
                  </a:ln>
                  <a:solidFill>
                    <a:schemeClr val="tx1"/>
                  </a:solidFill>
                  <a:latin typeface="宋体" panose="02010600030101010101" pitchFamily="2" charset="-122"/>
                  <a:ea typeface="宋体" panose="02010600030101010101" pitchFamily="2" charset="-122"/>
                </a:rPr>
                <a:t>喀什</a:t>
              </a:r>
            </a:p>
          </p:txBody>
        </p:sp>
        <p:sp>
          <p:nvSpPr>
            <p:cNvPr id="67653" name="WordArt 70"/>
            <p:cNvSpPr>
              <a:spLocks noTextEdit="1"/>
            </p:cNvSpPr>
            <p:nvPr/>
          </p:nvSpPr>
          <p:spPr>
            <a:xfrm>
              <a:off x="894" y="1140"/>
              <a:ext cx="432" cy="144"/>
            </a:xfrm>
            <a:prstGeom prst="rect">
              <a:avLst/>
            </a:prstGeom>
          </p:spPr>
          <p:txBody>
            <a:bodyPr wrap="none" fromWordArt="1">
              <a:prstTxWarp prst="textPlain">
                <a:avLst>
                  <a:gd name="adj" fmla="val 50000"/>
                </a:avLst>
              </a:prstTxWarp>
              <a:normAutofit fontScale="55000" lnSpcReduction="20000"/>
            </a:bodyPr>
            <a:lstStyle/>
            <a:p>
              <a:pPr algn="l"/>
              <a:r>
                <a:rPr lang="zh-CN" altLang="en-US" sz="1800" b="1">
                  <a:ln w="9525" cap="flat" cmpd="sng">
                    <a:solidFill>
                      <a:schemeClr val="tx1"/>
                    </a:solidFill>
                    <a:prstDash val="solid"/>
                    <a:round/>
                    <a:headEnd type="none" w="med" len="med"/>
                    <a:tailEnd type="none" w="med" len="med"/>
                  </a:ln>
                  <a:solidFill>
                    <a:schemeClr val="tx1"/>
                  </a:solidFill>
                  <a:latin typeface="宋体" panose="02010600030101010101" pitchFamily="2" charset="-122"/>
                  <a:ea typeface="宋体" panose="02010600030101010101" pitchFamily="2" charset="-122"/>
                </a:rPr>
                <a:t>库尔勒</a:t>
              </a:r>
            </a:p>
          </p:txBody>
        </p:sp>
        <p:sp>
          <p:nvSpPr>
            <p:cNvPr id="67654" name="WordArt 71"/>
            <p:cNvSpPr>
              <a:spLocks noTextEdit="1"/>
            </p:cNvSpPr>
            <p:nvPr/>
          </p:nvSpPr>
          <p:spPr>
            <a:xfrm>
              <a:off x="3282" y="1584"/>
              <a:ext cx="288" cy="144"/>
            </a:xfrm>
            <a:prstGeom prst="rect">
              <a:avLst/>
            </a:prstGeom>
          </p:spPr>
          <p:txBody>
            <a:bodyPr wrap="none" fromWordArt="1">
              <a:prstTxWarp prst="textPlain">
                <a:avLst>
                  <a:gd name="adj" fmla="val 50000"/>
                </a:avLst>
              </a:prstTxWarp>
              <a:normAutofit fontScale="55000" lnSpcReduction="20000"/>
            </a:bodyPr>
            <a:lstStyle/>
            <a:p>
              <a:pPr algn="l"/>
              <a:r>
                <a:rPr lang="zh-CN" altLang="en-US" sz="1800" b="1">
                  <a:ln w="9525" cap="flat" cmpd="sng">
                    <a:solidFill>
                      <a:schemeClr val="tx1"/>
                    </a:solidFill>
                    <a:prstDash val="solid"/>
                    <a:round/>
                    <a:headEnd type="none" w="med" len="med"/>
                    <a:tailEnd type="none" w="med" len="med"/>
                  </a:ln>
                  <a:solidFill>
                    <a:schemeClr val="tx1"/>
                  </a:solidFill>
                  <a:latin typeface="宋体" panose="02010600030101010101" pitchFamily="2" charset="-122"/>
                  <a:ea typeface="宋体" panose="02010600030101010101" pitchFamily="2" charset="-122"/>
                </a:rPr>
                <a:t>太原</a:t>
              </a:r>
            </a:p>
          </p:txBody>
        </p:sp>
        <p:sp>
          <p:nvSpPr>
            <p:cNvPr id="67655" name="Freeform 72"/>
            <p:cNvSpPr/>
            <p:nvPr/>
          </p:nvSpPr>
          <p:spPr>
            <a:xfrm>
              <a:off x="3060" y="1769"/>
              <a:ext cx="750" cy="493"/>
            </a:xfrm>
            <a:custGeom>
              <a:avLst/>
              <a:gdLst/>
              <a:ahLst/>
              <a:cxnLst>
                <a:cxn ang="0">
                  <a:pos x="0" y="760"/>
                </a:cxn>
                <a:cxn ang="0">
                  <a:pos x="106" y="497"/>
                </a:cxn>
                <a:cxn ang="0">
                  <a:pos x="158" y="278"/>
                </a:cxn>
                <a:cxn ang="0">
                  <a:pos x="233" y="209"/>
                </a:cxn>
                <a:cxn ang="0">
                  <a:pos x="270" y="140"/>
                </a:cxn>
                <a:cxn ang="0">
                  <a:pos x="360" y="94"/>
                </a:cxn>
                <a:cxn ang="0">
                  <a:pos x="639" y="37"/>
                </a:cxn>
                <a:cxn ang="0">
                  <a:pos x="871" y="25"/>
                </a:cxn>
              </a:cxnLst>
              <a:rect l="0" t="0" r="0" b="0"/>
              <a:pathLst>
                <a:path w="696" h="397">
                  <a:moveTo>
                    <a:pt x="0" y="397"/>
                  </a:moveTo>
                  <a:cubicBezTo>
                    <a:pt x="31" y="351"/>
                    <a:pt x="53" y="305"/>
                    <a:pt x="84" y="259"/>
                  </a:cubicBezTo>
                  <a:cubicBezTo>
                    <a:pt x="90" y="221"/>
                    <a:pt x="97" y="174"/>
                    <a:pt x="126" y="145"/>
                  </a:cubicBezTo>
                  <a:cubicBezTo>
                    <a:pt x="144" y="127"/>
                    <a:pt x="166" y="123"/>
                    <a:pt x="186" y="109"/>
                  </a:cubicBezTo>
                  <a:cubicBezTo>
                    <a:pt x="193" y="99"/>
                    <a:pt x="205" y="78"/>
                    <a:pt x="216" y="73"/>
                  </a:cubicBezTo>
                  <a:cubicBezTo>
                    <a:pt x="239" y="62"/>
                    <a:pt x="288" y="49"/>
                    <a:pt x="288" y="49"/>
                  </a:cubicBezTo>
                  <a:cubicBezTo>
                    <a:pt x="321" y="0"/>
                    <a:pt x="499" y="19"/>
                    <a:pt x="510" y="19"/>
                  </a:cubicBezTo>
                  <a:cubicBezTo>
                    <a:pt x="586" y="0"/>
                    <a:pt x="526" y="13"/>
                    <a:pt x="696" y="13"/>
                  </a:cubicBezTo>
                </a:path>
              </a:pathLst>
            </a:custGeom>
            <a:noFill/>
            <a:ln w="28575" cap="flat" cmpd="sng">
              <a:solidFill>
                <a:srgbClr val="000000"/>
              </a:solidFill>
              <a:prstDash val="solid"/>
              <a:miter/>
              <a:headEnd type="none" w="med" len="med"/>
              <a:tailEnd type="none" w="med" len="med"/>
            </a:ln>
          </p:spPr>
          <p:txBody>
            <a:bodyPr/>
            <a:lstStyle/>
            <a:p>
              <a:endParaRPr lang="zh-CN" altLang="en-US"/>
            </a:p>
          </p:txBody>
        </p:sp>
        <p:sp>
          <p:nvSpPr>
            <p:cNvPr id="67656" name="WordArt 73"/>
            <p:cNvSpPr>
              <a:spLocks noTextEdit="1"/>
            </p:cNvSpPr>
            <p:nvPr/>
          </p:nvSpPr>
          <p:spPr>
            <a:xfrm>
              <a:off x="2808" y="2034"/>
              <a:ext cx="288" cy="144"/>
            </a:xfrm>
            <a:prstGeom prst="rect">
              <a:avLst/>
            </a:prstGeom>
          </p:spPr>
          <p:txBody>
            <a:bodyPr wrap="none" fromWordArt="1">
              <a:prstTxWarp prst="textPlain">
                <a:avLst>
                  <a:gd name="adj" fmla="val 50000"/>
                </a:avLst>
              </a:prstTxWarp>
              <a:normAutofit fontScale="55000" lnSpcReduction="20000"/>
            </a:bodyPr>
            <a:lstStyle/>
            <a:p>
              <a:pPr algn="l"/>
              <a:r>
                <a:rPr lang="zh-CN" altLang="en-US" sz="1800" b="1">
                  <a:ln w="9525" cap="flat" cmpd="sng">
                    <a:solidFill>
                      <a:schemeClr val="tx1"/>
                    </a:solidFill>
                    <a:prstDash val="solid"/>
                    <a:round/>
                    <a:headEnd type="none" w="med" len="med"/>
                    <a:tailEnd type="none" w="med" len="med"/>
                  </a:ln>
                  <a:solidFill>
                    <a:schemeClr val="tx1"/>
                  </a:solidFill>
                  <a:latin typeface="宋体" panose="02010600030101010101" pitchFamily="2" charset="-122"/>
                  <a:ea typeface="宋体" panose="02010600030101010101" pitchFamily="2" charset="-122"/>
                </a:rPr>
                <a:t>西安</a:t>
              </a:r>
            </a:p>
          </p:txBody>
        </p:sp>
        <p:sp>
          <p:nvSpPr>
            <p:cNvPr id="67657" name="AutoShape 74"/>
            <p:cNvSpPr/>
            <p:nvPr/>
          </p:nvSpPr>
          <p:spPr>
            <a:xfrm>
              <a:off x="3378" y="1752"/>
              <a:ext cx="96" cy="96"/>
            </a:xfrm>
            <a:prstGeom prst="flowChartConnector">
              <a:avLst/>
            </a:prstGeom>
            <a:solidFill>
              <a:schemeClr val="bg1"/>
            </a:solidFill>
            <a:ln w="9525" cap="flat" cmpd="sng">
              <a:solidFill>
                <a:schemeClr val="tx1"/>
              </a:solidFill>
              <a:prstDash val="solid"/>
              <a:round/>
              <a:headEnd type="none" w="med" len="med"/>
              <a:tailEnd type="none" w="med" len="med"/>
            </a:ln>
          </p:spPr>
          <p:txBody>
            <a:bodyPr wrap="none" anchor="ctr" anchorCtr="0"/>
            <a:lstStyle/>
            <a:p>
              <a:endParaRPr lang="zh-CN" altLang="en-US" dirty="0">
                <a:latin typeface="Arial" panose="020B0604020202020204" pitchFamily="34" charset="0"/>
                <a:ea typeface="宋体" panose="02010600030101010101" pitchFamily="2" charset="-122"/>
              </a:endParaRPr>
            </a:p>
          </p:txBody>
        </p:sp>
        <p:sp>
          <p:nvSpPr>
            <p:cNvPr id="67658" name="AutoShape 75"/>
            <p:cNvSpPr/>
            <p:nvPr/>
          </p:nvSpPr>
          <p:spPr>
            <a:xfrm>
              <a:off x="3024" y="2208"/>
              <a:ext cx="96" cy="96"/>
            </a:xfrm>
            <a:prstGeom prst="flowChartConnector">
              <a:avLst/>
            </a:prstGeom>
            <a:solidFill>
              <a:schemeClr val="bg1"/>
            </a:solidFill>
            <a:ln w="9525" cap="flat" cmpd="sng">
              <a:solidFill>
                <a:schemeClr val="tx1"/>
              </a:solidFill>
              <a:prstDash val="solid"/>
              <a:round/>
              <a:headEnd type="none" w="med" len="med"/>
              <a:tailEnd type="none" w="med" len="med"/>
            </a:ln>
          </p:spPr>
          <p:txBody>
            <a:bodyPr wrap="none" anchor="ctr" anchorCtr="0"/>
            <a:lstStyle/>
            <a:p>
              <a:endParaRPr lang="zh-CN" altLang="en-US" dirty="0">
                <a:latin typeface="Arial" panose="020B0604020202020204" pitchFamily="34" charset="0"/>
                <a:ea typeface="宋体" panose="02010600030101010101" pitchFamily="2" charset="-122"/>
              </a:endParaRPr>
            </a:p>
          </p:txBody>
        </p:sp>
        <p:sp>
          <p:nvSpPr>
            <p:cNvPr id="67659" name="WordArt 76"/>
            <p:cNvSpPr>
              <a:spLocks noTextEdit="1"/>
            </p:cNvSpPr>
            <p:nvPr/>
          </p:nvSpPr>
          <p:spPr>
            <a:xfrm>
              <a:off x="2928" y="1260"/>
              <a:ext cx="576" cy="144"/>
            </a:xfrm>
            <a:prstGeom prst="rect">
              <a:avLst/>
            </a:prstGeom>
          </p:spPr>
          <p:txBody>
            <a:bodyPr wrap="none" fromWordArt="1">
              <a:prstTxWarp prst="textPlain">
                <a:avLst>
                  <a:gd name="adj" fmla="val 50000"/>
                </a:avLst>
              </a:prstTxWarp>
              <a:normAutofit fontScale="55000" lnSpcReduction="20000"/>
            </a:bodyPr>
            <a:lstStyle/>
            <a:p>
              <a:pPr algn="l"/>
              <a:r>
                <a:rPr lang="zh-CN" altLang="en-US" sz="1800" b="1">
                  <a:ln w="9525" cap="flat" cmpd="sng">
                    <a:solidFill>
                      <a:schemeClr val="tx1"/>
                    </a:solidFill>
                    <a:prstDash val="solid"/>
                    <a:round/>
                    <a:headEnd type="none" w="med" len="med"/>
                    <a:tailEnd type="none" w="med" len="med"/>
                  </a:ln>
                  <a:solidFill>
                    <a:schemeClr val="tx1"/>
                  </a:solidFill>
                  <a:latin typeface="宋体" panose="02010600030101010101" pitchFamily="2" charset="-122"/>
                  <a:ea typeface="宋体" panose="02010600030101010101" pitchFamily="2" charset="-122"/>
                </a:rPr>
                <a:t>呼和浩特</a:t>
              </a:r>
            </a:p>
          </p:txBody>
        </p:sp>
        <p:sp>
          <p:nvSpPr>
            <p:cNvPr id="67660" name="WordArt 77"/>
            <p:cNvSpPr>
              <a:spLocks noTextEdit="1"/>
            </p:cNvSpPr>
            <p:nvPr/>
          </p:nvSpPr>
          <p:spPr>
            <a:xfrm>
              <a:off x="2274" y="2838"/>
              <a:ext cx="288" cy="144"/>
            </a:xfrm>
            <a:prstGeom prst="rect">
              <a:avLst/>
            </a:prstGeom>
          </p:spPr>
          <p:txBody>
            <a:bodyPr wrap="none" fromWordArt="1">
              <a:prstTxWarp prst="textPlain">
                <a:avLst>
                  <a:gd name="adj" fmla="val 50000"/>
                </a:avLst>
              </a:prstTxWarp>
              <a:normAutofit fontScale="55000" lnSpcReduction="20000"/>
            </a:bodyPr>
            <a:lstStyle/>
            <a:p>
              <a:pPr algn="l"/>
              <a:r>
                <a:rPr lang="zh-CN" altLang="en-US" sz="1800" b="1">
                  <a:ln w="9525" cap="flat" cmpd="sng">
                    <a:solidFill>
                      <a:schemeClr val="tx1"/>
                    </a:solidFill>
                    <a:prstDash val="solid"/>
                    <a:round/>
                    <a:headEnd type="none" w="med" len="med"/>
                    <a:tailEnd type="none" w="med" len="med"/>
                  </a:ln>
                  <a:solidFill>
                    <a:schemeClr val="tx1"/>
                  </a:solidFill>
                  <a:latin typeface="宋体" panose="02010600030101010101" pitchFamily="2" charset="-122"/>
                  <a:ea typeface="宋体" panose="02010600030101010101" pitchFamily="2" charset="-122"/>
                </a:rPr>
                <a:t>雅安</a:t>
              </a:r>
            </a:p>
          </p:txBody>
        </p:sp>
        <p:sp>
          <p:nvSpPr>
            <p:cNvPr id="67661" name="Freeform 78"/>
            <p:cNvSpPr/>
            <p:nvPr/>
          </p:nvSpPr>
          <p:spPr>
            <a:xfrm>
              <a:off x="2603" y="1443"/>
              <a:ext cx="1315" cy="651"/>
            </a:xfrm>
            <a:custGeom>
              <a:avLst/>
              <a:gdLst/>
              <a:ahLst/>
              <a:cxnLst>
                <a:cxn ang="0">
                  <a:pos x="1315" y="153"/>
                </a:cxn>
                <a:cxn ang="0">
                  <a:pos x="1063" y="45"/>
                </a:cxn>
                <a:cxn ang="0">
                  <a:pos x="943" y="21"/>
                </a:cxn>
                <a:cxn ang="0">
                  <a:pos x="847" y="9"/>
                </a:cxn>
                <a:cxn ang="0">
                  <a:pos x="769" y="15"/>
                </a:cxn>
                <a:cxn ang="0">
                  <a:pos x="505" y="39"/>
                </a:cxn>
                <a:cxn ang="0">
                  <a:pos x="373" y="93"/>
                </a:cxn>
                <a:cxn ang="0">
                  <a:pos x="313" y="159"/>
                </a:cxn>
                <a:cxn ang="0">
                  <a:pos x="181" y="231"/>
                </a:cxn>
                <a:cxn ang="0">
                  <a:pos x="133" y="321"/>
                </a:cxn>
                <a:cxn ang="0">
                  <a:pos x="121" y="369"/>
                </a:cxn>
                <a:cxn ang="0">
                  <a:pos x="49" y="465"/>
                </a:cxn>
                <a:cxn ang="0">
                  <a:pos x="13" y="543"/>
                </a:cxn>
                <a:cxn ang="0">
                  <a:pos x="7" y="651"/>
                </a:cxn>
              </a:cxnLst>
              <a:rect l="0" t="0" r="0" b="0"/>
              <a:pathLst>
                <a:path w="1315" h="651">
                  <a:moveTo>
                    <a:pt x="1315" y="153"/>
                  </a:moveTo>
                  <a:cubicBezTo>
                    <a:pt x="1219" y="134"/>
                    <a:pt x="1157" y="62"/>
                    <a:pt x="1063" y="45"/>
                  </a:cubicBezTo>
                  <a:cubicBezTo>
                    <a:pt x="1023" y="38"/>
                    <a:pt x="983" y="28"/>
                    <a:pt x="943" y="21"/>
                  </a:cubicBezTo>
                  <a:cubicBezTo>
                    <a:pt x="911" y="16"/>
                    <a:pt x="847" y="9"/>
                    <a:pt x="847" y="9"/>
                  </a:cubicBezTo>
                  <a:cubicBezTo>
                    <a:pt x="819" y="0"/>
                    <a:pt x="799" y="13"/>
                    <a:pt x="769" y="15"/>
                  </a:cubicBezTo>
                  <a:cubicBezTo>
                    <a:pt x="680" y="22"/>
                    <a:pt x="593" y="24"/>
                    <a:pt x="505" y="39"/>
                  </a:cubicBezTo>
                  <a:cubicBezTo>
                    <a:pt x="476" y="82"/>
                    <a:pt x="419" y="81"/>
                    <a:pt x="373" y="93"/>
                  </a:cubicBezTo>
                  <a:cubicBezTo>
                    <a:pt x="344" y="137"/>
                    <a:pt x="370" y="140"/>
                    <a:pt x="313" y="159"/>
                  </a:cubicBezTo>
                  <a:cubicBezTo>
                    <a:pt x="264" y="196"/>
                    <a:pt x="242" y="208"/>
                    <a:pt x="181" y="231"/>
                  </a:cubicBezTo>
                  <a:cubicBezTo>
                    <a:pt x="142" y="309"/>
                    <a:pt x="160" y="281"/>
                    <a:pt x="133" y="321"/>
                  </a:cubicBezTo>
                  <a:cubicBezTo>
                    <a:pt x="129" y="337"/>
                    <a:pt x="129" y="355"/>
                    <a:pt x="121" y="369"/>
                  </a:cubicBezTo>
                  <a:cubicBezTo>
                    <a:pt x="101" y="404"/>
                    <a:pt x="49" y="465"/>
                    <a:pt x="49" y="465"/>
                  </a:cubicBezTo>
                  <a:cubicBezTo>
                    <a:pt x="41" y="514"/>
                    <a:pt x="28" y="503"/>
                    <a:pt x="13" y="543"/>
                  </a:cubicBezTo>
                  <a:cubicBezTo>
                    <a:pt x="0" y="577"/>
                    <a:pt x="7" y="617"/>
                    <a:pt x="7" y="651"/>
                  </a:cubicBezTo>
                </a:path>
              </a:pathLst>
            </a:custGeom>
            <a:noFill/>
            <a:ln w="28575" cap="flat" cmpd="sng">
              <a:solidFill>
                <a:srgbClr val="000000"/>
              </a:solidFill>
              <a:prstDash val="solid"/>
              <a:miter/>
              <a:headEnd type="none" w="med" len="med"/>
              <a:tailEnd type="none" w="med" len="med"/>
            </a:ln>
          </p:spPr>
          <p:txBody>
            <a:bodyPr/>
            <a:lstStyle/>
            <a:p>
              <a:endParaRPr lang="zh-CN" altLang="en-US"/>
            </a:p>
          </p:txBody>
        </p:sp>
        <p:sp>
          <p:nvSpPr>
            <p:cNvPr id="67662" name="AutoShape 79"/>
            <p:cNvSpPr/>
            <p:nvPr/>
          </p:nvSpPr>
          <p:spPr>
            <a:xfrm>
              <a:off x="2544" y="2064"/>
              <a:ext cx="96" cy="96"/>
            </a:xfrm>
            <a:prstGeom prst="flowChartConnector">
              <a:avLst/>
            </a:prstGeom>
            <a:solidFill>
              <a:schemeClr val="bg1"/>
            </a:solidFill>
            <a:ln w="9525" cap="flat" cmpd="sng">
              <a:solidFill>
                <a:schemeClr val="tx1"/>
              </a:solidFill>
              <a:prstDash val="solid"/>
              <a:round/>
              <a:headEnd type="none" w="med" len="med"/>
              <a:tailEnd type="none" w="med" len="med"/>
            </a:ln>
          </p:spPr>
          <p:txBody>
            <a:bodyPr wrap="none" anchor="ctr" anchorCtr="0"/>
            <a:lstStyle/>
            <a:p>
              <a:endParaRPr lang="zh-CN" altLang="en-US" dirty="0">
                <a:latin typeface="Arial" panose="020B0604020202020204" pitchFamily="34" charset="0"/>
                <a:ea typeface="宋体" panose="02010600030101010101" pitchFamily="2" charset="-122"/>
              </a:endParaRPr>
            </a:p>
          </p:txBody>
        </p:sp>
        <p:sp>
          <p:nvSpPr>
            <p:cNvPr id="67663" name="AutoShape 80"/>
            <p:cNvSpPr/>
            <p:nvPr/>
          </p:nvSpPr>
          <p:spPr>
            <a:xfrm>
              <a:off x="2706" y="1680"/>
              <a:ext cx="96" cy="96"/>
            </a:xfrm>
            <a:prstGeom prst="flowChartConnector">
              <a:avLst/>
            </a:prstGeom>
            <a:solidFill>
              <a:schemeClr val="bg1"/>
            </a:solidFill>
            <a:ln w="9525" cap="flat" cmpd="sng">
              <a:solidFill>
                <a:schemeClr val="tx1"/>
              </a:solidFill>
              <a:prstDash val="solid"/>
              <a:round/>
              <a:headEnd type="none" w="med" len="med"/>
              <a:tailEnd type="none" w="med" len="med"/>
            </a:ln>
          </p:spPr>
          <p:txBody>
            <a:bodyPr wrap="none" anchor="ctr" anchorCtr="0"/>
            <a:lstStyle/>
            <a:p>
              <a:endParaRPr lang="zh-CN" altLang="en-US" dirty="0">
                <a:latin typeface="Arial" panose="020B0604020202020204" pitchFamily="34" charset="0"/>
                <a:ea typeface="宋体" panose="02010600030101010101" pitchFamily="2" charset="-122"/>
              </a:endParaRPr>
            </a:p>
          </p:txBody>
        </p:sp>
        <p:sp>
          <p:nvSpPr>
            <p:cNvPr id="67664" name="AutoShape 81"/>
            <p:cNvSpPr/>
            <p:nvPr/>
          </p:nvSpPr>
          <p:spPr>
            <a:xfrm>
              <a:off x="3840" y="1440"/>
              <a:ext cx="191" cy="192"/>
            </a:xfrm>
            <a:custGeom>
              <a:avLst/>
              <a:gdLst/>
              <a:ahLst/>
              <a:cxnLst>
                <a:cxn ang="0">
                  <a:pos x="0" y="73"/>
                </a:cxn>
                <a:cxn ang="0">
                  <a:pos x="73" y="73"/>
                </a:cxn>
                <a:cxn ang="0">
                  <a:pos x="96" y="0"/>
                </a:cxn>
                <a:cxn ang="0">
                  <a:pos x="118" y="73"/>
                </a:cxn>
                <a:cxn ang="0">
                  <a:pos x="191" y="73"/>
                </a:cxn>
                <a:cxn ang="0">
                  <a:pos x="132" y="119"/>
                </a:cxn>
                <a:cxn ang="0">
                  <a:pos x="155" y="192"/>
                </a:cxn>
                <a:cxn ang="0">
                  <a:pos x="96" y="147"/>
                </a:cxn>
                <a:cxn ang="0">
                  <a:pos x="36" y="192"/>
                </a:cxn>
                <a:cxn ang="0">
                  <a:pos x="59" y="119"/>
                </a:cxn>
              </a:cxnLst>
              <a:rect l="0" t="0" r="0" b="0"/>
              <a:pathLst>
                <a:path w="191" h="192">
                  <a:moveTo>
                    <a:pt x="0" y="73"/>
                  </a:moveTo>
                  <a:lnTo>
                    <a:pt x="73" y="73"/>
                  </a:lnTo>
                  <a:lnTo>
                    <a:pt x="96" y="0"/>
                  </a:lnTo>
                  <a:lnTo>
                    <a:pt x="118" y="73"/>
                  </a:lnTo>
                  <a:lnTo>
                    <a:pt x="191" y="73"/>
                  </a:lnTo>
                  <a:lnTo>
                    <a:pt x="132" y="119"/>
                  </a:lnTo>
                  <a:lnTo>
                    <a:pt x="155" y="192"/>
                  </a:lnTo>
                  <a:lnTo>
                    <a:pt x="96" y="147"/>
                  </a:lnTo>
                  <a:lnTo>
                    <a:pt x="36" y="192"/>
                  </a:lnTo>
                  <a:lnTo>
                    <a:pt x="59" y="119"/>
                  </a:lnTo>
                  <a:close/>
                </a:path>
              </a:pathLst>
            </a:custGeom>
            <a:solidFill>
              <a:srgbClr val="FF0000"/>
            </a:solidFill>
            <a:ln w="9525" cap="flat" cmpd="sng">
              <a:solidFill>
                <a:srgbClr val="FF0000"/>
              </a:solidFill>
              <a:prstDash val="solid"/>
              <a:miter/>
              <a:headEnd type="none" w="med" len="med"/>
              <a:tailEnd type="none" w="med" len="med"/>
            </a:ln>
          </p:spPr>
          <p:txBody>
            <a:bodyPr/>
            <a:lstStyle/>
            <a:p>
              <a:endParaRPr lang="zh-CN" altLang="en-US"/>
            </a:p>
          </p:txBody>
        </p:sp>
        <p:grpSp>
          <p:nvGrpSpPr>
            <p:cNvPr id="67665" name="Group 82"/>
            <p:cNvGrpSpPr/>
            <p:nvPr/>
          </p:nvGrpSpPr>
          <p:grpSpPr>
            <a:xfrm>
              <a:off x="1236" y="2628"/>
              <a:ext cx="1272" cy="78"/>
              <a:chOff x="0" y="0"/>
              <a:chExt cx="1272" cy="78"/>
            </a:xfrm>
          </p:grpSpPr>
          <p:sp>
            <p:nvSpPr>
              <p:cNvPr id="67666" name="Freeform 83"/>
              <p:cNvSpPr/>
              <p:nvPr/>
            </p:nvSpPr>
            <p:spPr>
              <a:xfrm>
                <a:off x="0" y="0"/>
                <a:ext cx="1248" cy="72"/>
              </a:xfrm>
              <a:custGeom>
                <a:avLst/>
                <a:gdLst/>
                <a:ahLst/>
                <a:cxnLst>
                  <a:cxn ang="0">
                    <a:pos x="0" y="24"/>
                  </a:cxn>
                  <a:cxn ang="0">
                    <a:pos x="84" y="0"/>
                  </a:cxn>
                  <a:cxn ang="0">
                    <a:pos x="384" y="24"/>
                  </a:cxn>
                  <a:cxn ang="0">
                    <a:pos x="492" y="0"/>
                  </a:cxn>
                  <a:cxn ang="0">
                    <a:pos x="588" y="24"/>
                  </a:cxn>
                  <a:cxn ang="0">
                    <a:pos x="1032" y="36"/>
                  </a:cxn>
                  <a:cxn ang="0">
                    <a:pos x="1248" y="72"/>
                  </a:cxn>
                </a:cxnLst>
                <a:rect l="0" t="0" r="0" b="0"/>
                <a:pathLst>
                  <a:path w="1248" h="72">
                    <a:moveTo>
                      <a:pt x="0" y="24"/>
                    </a:moveTo>
                    <a:cubicBezTo>
                      <a:pt x="16" y="19"/>
                      <a:pt x="70" y="0"/>
                      <a:pt x="84" y="0"/>
                    </a:cubicBezTo>
                    <a:cubicBezTo>
                      <a:pt x="184" y="3"/>
                      <a:pt x="384" y="24"/>
                      <a:pt x="384" y="24"/>
                    </a:cubicBezTo>
                    <a:cubicBezTo>
                      <a:pt x="420" y="18"/>
                      <a:pt x="455" y="0"/>
                      <a:pt x="492" y="0"/>
                    </a:cubicBezTo>
                    <a:cubicBezTo>
                      <a:pt x="525" y="0"/>
                      <a:pt x="555" y="22"/>
                      <a:pt x="588" y="24"/>
                    </a:cubicBezTo>
                    <a:cubicBezTo>
                      <a:pt x="736" y="31"/>
                      <a:pt x="884" y="32"/>
                      <a:pt x="1032" y="36"/>
                    </a:cubicBezTo>
                    <a:cubicBezTo>
                      <a:pt x="1102" y="46"/>
                      <a:pt x="1178" y="72"/>
                      <a:pt x="1248" y="72"/>
                    </a:cubicBezTo>
                  </a:path>
                </a:pathLst>
              </a:custGeom>
              <a:noFill/>
              <a:ln w="19050" cap="flat" cmpd="sng">
                <a:solidFill>
                  <a:srgbClr val="CC6600"/>
                </a:solidFill>
                <a:prstDash val="solid"/>
                <a:miter/>
                <a:headEnd type="none" w="med" len="med"/>
                <a:tailEnd type="none" w="med" len="med"/>
              </a:ln>
            </p:spPr>
            <p:txBody>
              <a:bodyPr/>
              <a:lstStyle/>
              <a:p>
                <a:endParaRPr lang="zh-CN" altLang="en-US"/>
              </a:p>
            </p:txBody>
          </p:sp>
          <p:sp>
            <p:nvSpPr>
              <p:cNvPr id="67667" name="Freeform 84"/>
              <p:cNvSpPr/>
              <p:nvPr/>
            </p:nvSpPr>
            <p:spPr>
              <a:xfrm>
                <a:off x="1230" y="54"/>
                <a:ext cx="42" cy="24"/>
              </a:xfrm>
              <a:custGeom>
                <a:avLst/>
                <a:gdLst/>
                <a:ahLst/>
                <a:cxnLst>
                  <a:cxn ang="0">
                    <a:pos x="0" y="24"/>
                  </a:cxn>
                  <a:cxn ang="0">
                    <a:pos x="30" y="18"/>
                  </a:cxn>
                  <a:cxn ang="0">
                    <a:pos x="42" y="0"/>
                  </a:cxn>
                </a:cxnLst>
                <a:rect l="0" t="0" r="0" b="0"/>
                <a:pathLst>
                  <a:path w="42" h="24">
                    <a:moveTo>
                      <a:pt x="0" y="24"/>
                    </a:moveTo>
                    <a:cubicBezTo>
                      <a:pt x="10" y="22"/>
                      <a:pt x="21" y="23"/>
                      <a:pt x="30" y="18"/>
                    </a:cubicBezTo>
                    <a:cubicBezTo>
                      <a:pt x="36" y="14"/>
                      <a:pt x="42" y="0"/>
                      <a:pt x="42" y="0"/>
                    </a:cubicBezTo>
                  </a:path>
                </a:pathLst>
              </a:custGeom>
              <a:noFill/>
              <a:ln w="19050" cap="flat" cmpd="sng">
                <a:solidFill>
                  <a:srgbClr val="CC6600"/>
                </a:solidFill>
                <a:prstDash val="solid"/>
                <a:miter/>
                <a:headEnd type="none" w="med" len="med"/>
                <a:tailEnd type="none" w="med" len="med"/>
              </a:ln>
            </p:spPr>
            <p:txBody>
              <a:bodyPr/>
              <a:lstStyle/>
              <a:p>
                <a:endParaRPr lang="zh-CN" altLang="en-US"/>
              </a:p>
            </p:txBody>
          </p:sp>
        </p:grpSp>
        <p:sp>
          <p:nvSpPr>
            <p:cNvPr id="67668" name="AutoShape 85"/>
            <p:cNvSpPr/>
            <p:nvPr/>
          </p:nvSpPr>
          <p:spPr>
            <a:xfrm>
              <a:off x="2484" y="2604"/>
              <a:ext cx="96" cy="96"/>
            </a:xfrm>
            <a:prstGeom prst="flowChartConnector">
              <a:avLst/>
            </a:prstGeom>
            <a:solidFill>
              <a:schemeClr val="bg1"/>
            </a:solidFill>
            <a:ln w="9525" cap="flat" cmpd="sng">
              <a:solidFill>
                <a:schemeClr val="tx1"/>
              </a:solidFill>
              <a:prstDash val="solid"/>
              <a:round/>
              <a:headEnd type="none" w="med" len="med"/>
              <a:tailEnd type="none" w="med" len="med"/>
            </a:ln>
          </p:spPr>
          <p:txBody>
            <a:bodyPr wrap="none" anchor="ctr" anchorCtr="0"/>
            <a:lstStyle/>
            <a:p>
              <a:endParaRPr lang="zh-CN" altLang="en-US" dirty="0">
                <a:latin typeface="Arial" panose="020B0604020202020204" pitchFamily="34" charset="0"/>
                <a:ea typeface="宋体" panose="02010600030101010101" pitchFamily="2" charset="-122"/>
              </a:endParaRPr>
            </a:p>
          </p:txBody>
        </p:sp>
        <p:sp>
          <p:nvSpPr>
            <p:cNvPr id="67669" name="Freeform 86"/>
            <p:cNvSpPr/>
            <p:nvPr/>
          </p:nvSpPr>
          <p:spPr>
            <a:xfrm>
              <a:off x="1179" y="672"/>
              <a:ext cx="189" cy="228"/>
            </a:xfrm>
            <a:custGeom>
              <a:avLst/>
              <a:gdLst/>
              <a:ahLst/>
              <a:cxnLst>
                <a:cxn ang="0">
                  <a:pos x="189" y="228"/>
                </a:cxn>
                <a:cxn ang="0">
                  <a:pos x="123" y="138"/>
                </a:cxn>
                <a:cxn ang="0">
                  <a:pos x="45" y="42"/>
                </a:cxn>
                <a:cxn ang="0">
                  <a:pos x="9" y="0"/>
                </a:cxn>
              </a:cxnLst>
              <a:rect l="0" t="0" r="0" b="0"/>
              <a:pathLst>
                <a:path w="189" h="228">
                  <a:moveTo>
                    <a:pt x="189" y="228"/>
                  </a:moveTo>
                  <a:cubicBezTo>
                    <a:pt x="160" y="194"/>
                    <a:pt x="146" y="172"/>
                    <a:pt x="123" y="138"/>
                  </a:cubicBezTo>
                  <a:cubicBezTo>
                    <a:pt x="109" y="49"/>
                    <a:pt x="124" y="52"/>
                    <a:pt x="45" y="42"/>
                  </a:cubicBezTo>
                  <a:cubicBezTo>
                    <a:pt x="0" y="27"/>
                    <a:pt x="9" y="43"/>
                    <a:pt x="9" y="0"/>
                  </a:cubicBezTo>
                </a:path>
              </a:pathLst>
            </a:custGeom>
            <a:noFill/>
            <a:ln w="28575" cap="flat" cmpd="sng">
              <a:solidFill>
                <a:srgbClr val="000000"/>
              </a:solidFill>
              <a:prstDash val="solid"/>
              <a:miter/>
              <a:headEnd type="none" w="med" len="med"/>
              <a:tailEnd type="none" w="med" len="med"/>
            </a:ln>
          </p:spPr>
          <p:txBody>
            <a:bodyPr/>
            <a:lstStyle/>
            <a:p>
              <a:endParaRPr lang="zh-CN" altLang="en-US"/>
            </a:p>
          </p:txBody>
        </p:sp>
        <p:sp>
          <p:nvSpPr>
            <p:cNvPr id="67670" name="AutoShape 87"/>
            <p:cNvSpPr/>
            <p:nvPr/>
          </p:nvSpPr>
          <p:spPr>
            <a:xfrm>
              <a:off x="1344" y="864"/>
              <a:ext cx="96" cy="96"/>
            </a:xfrm>
            <a:prstGeom prst="flowChartConnector">
              <a:avLst/>
            </a:prstGeom>
            <a:solidFill>
              <a:schemeClr val="bg1"/>
            </a:solidFill>
            <a:ln w="9525" cap="flat" cmpd="sng">
              <a:solidFill>
                <a:schemeClr val="tx1"/>
              </a:solidFill>
              <a:prstDash val="solid"/>
              <a:round/>
              <a:headEnd type="none" w="med" len="med"/>
              <a:tailEnd type="none" w="med" len="med"/>
            </a:ln>
          </p:spPr>
          <p:txBody>
            <a:bodyPr wrap="none" anchor="ctr" anchorCtr="0"/>
            <a:lstStyle/>
            <a:p>
              <a:endParaRPr lang="zh-CN" altLang="en-US" dirty="0">
                <a:latin typeface="Arial" panose="020B0604020202020204" pitchFamily="34" charset="0"/>
                <a:ea typeface="宋体" panose="02010600030101010101" pitchFamily="2" charset="-122"/>
              </a:endParaRPr>
            </a:p>
          </p:txBody>
        </p:sp>
        <p:grpSp>
          <p:nvGrpSpPr>
            <p:cNvPr id="67671" name="Group 88"/>
            <p:cNvGrpSpPr/>
            <p:nvPr/>
          </p:nvGrpSpPr>
          <p:grpSpPr>
            <a:xfrm>
              <a:off x="1795" y="2654"/>
              <a:ext cx="420" cy="745"/>
              <a:chOff x="0" y="0"/>
              <a:chExt cx="420" cy="745"/>
            </a:xfrm>
          </p:grpSpPr>
          <p:sp>
            <p:nvSpPr>
              <p:cNvPr id="67672" name="Freeform 89"/>
              <p:cNvSpPr/>
              <p:nvPr/>
            </p:nvSpPr>
            <p:spPr>
              <a:xfrm>
                <a:off x="0" y="0"/>
                <a:ext cx="18" cy="163"/>
              </a:xfrm>
              <a:custGeom>
                <a:avLst/>
                <a:gdLst/>
                <a:ahLst/>
                <a:cxnLst>
                  <a:cxn ang="0">
                    <a:pos x="0" y="0"/>
                  </a:cxn>
                  <a:cxn ang="0">
                    <a:pos x="18" y="163"/>
                  </a:cxn>
                </a:cxnLst>
                <a:rect l="0" t="0" r="0" b="0"/>
                <a:pathLst>
                  <a:path w="18" h="163">
                    <a:moveTo>
                      <a:pt x="0" y="0"/>
                    </a:moveTo>
                    <a:cubicBezTo>
                      <a:pt x="6" y="54"/>
                      <a:pt x="18" y="163"/>
                      <a:pt x="18" y="163"/>
                    </a:cubicBezTo>
                  </a:path>
                </a:pathLst>
              </a:custGeom>
              <a:noFill/>
              <a:ln w="19050" cap="flat" cmpd="sng">
                <a:solidFill>
                  <a:srgbClr val="CC6600"/>
                </a:solidFill>
                <a:prstDash val="solid"/>
                <a:miter/>
                <a:headEnd type="none" w="med" len="med"/>
                <a:tailEnd type="none" w="med" len="med"/>
              </a:ln>
            </p:spPr>
            <p:txBody>
              <a:bodyPr/>
              <a:lstStyle/>
              <a:p>
                <a:endParaRPr lang="zh-CN" altLang="en-US"/>
              </a:p>
            </p:txBody>
          </p:sp>
          <p:sp>
            <p:nvSpPr>
              <p:cNvPr id="67673" name="Freeform 90"/>
              <p:cNvSpPr/>
              <p:nvPr/>
            </p:nvSpPr>
            <p:spPr>
              <a:xfrm>
                <a:off x="108" y="163"/>
                <a:ext cx="312" cy="582"/>
              </a:xfrm>
              <a:custGeom>
                <a:avLst/>
                <a:gdLst/>
                <a:ahLst/>
                <a:cxnLst>
                  <a:cxn ang="0">
                    <a:pos x="0" y="0"/>
                  </a:cxn>
                  <a:cxn ang="0">
                    <a:pos x="91" y="91"/>
                  </a:cxn>
                  <a:cxn ang="0">
                    <a:pos x="110" y="146"/>
                  </a:cxn>
                  <a:cxn ang="0">
                    <a:pos x="164" y="200"/>
                  </a:cxn>
                  <a:cxn ang="0">
                    <a:pos x="291" y="346"/>
                  </a:cxn>
                  <a:cxn ang="0">
                    <a:pos x="309" y="582"/>
                  </a:cxn>
                </a:cxnLst>
                <a:rect l="0" t="0" r="0" b="0"/>
                <a:pathLst>
                  <a:path w="312" h="582">
                    <a:moveTo>
                      <a:pt x="0" y="0"/>
                    </a:moveTo>
                    <a:cubicBezTo>
                      <a:pt x="30" y="30"/>
                      <a:pt x="61" y="61"/>
                      <a:pt x="91" y="91"/>
                    </a:cubicBezTo>
                    <a:cubicBezTo>
                      <a:pt x="105" y="105"/>
                      <a:pt x="99" y="130"/>
                      <a:pt x="110" y="146"/>
                    </a:cubicBezTo>
                    <a:cubicBezTo>
                      <a:pt x="124" y="167"/>
                      <a:pt x="148" y="180"/>
                      <a:pt x="164" y="200"/>
                    </a:cubicBezTo>
                    <a:cubicBezTo>
                      <a:pt x="279" y="348"/>
                      <a:pt x="186" y="274"/>
                      <a:pt x="291" y="346"/>
                    </a:cubicBezTo>
                    <a:cubicBezTo>
                      <a:pt x="312" y="533"/>
                      <a:pt x="309" y="454"/>
                      <a:pt x="309" y="582"/>
                    </a:cubicBezTo>
                  </a:path>
                </a:pathLst>
              </a:custGeom>
              <a:noFill/>
              <a:ln w="19050" cap="flat" cmpd="sng">
                <a:solidFill>
                  <a:srgbClr val="CC6600"/>
                </a:solidFill>
                <a:prstDash val="solid"/>
                <a:miter/>
                <a:headEnd type="none" w="med" len="med"/>
                <a:tailEnd type="none" w="med" len="med"/>
              </a:ln>
            </p:spPr>
            <p:txBody>
              <a:bodyPr/>
              <a:lstStyle/>
              <a:p>
                <a:endParaRPr lang="zh-CN" altLang="en-US"/>
              </a:p>
            </p:txBody>
          </p:sp>
        </p:grpSp>
        <p:sp>
          <p:nvSpPr>
            <p:cNvPr id="67674" name="AutoShape 91"/>
            <p:cNvSpPr/>
            <p:nvPr/>
          </p:nvSpPr>
          <p:spPr>
            <a:xfrm>
              <a:off x="2160" y="3360"/>
              <a:ext cx="96" cy="96"/>
            </a:xfrm>
            <a:prstGeom prst="flowChartConnector">
              <a:avLst/>
            </a:prstGeom>
            <a:solidFill>
              <a:schemeClr val="bg1"/>
            </a:solidFill>
            <a:ln w="9525" cap="flat" cmpd="sng">
              <a:solidFill>
                <a:schemeClr val="tx1"/>
              </a:solidFill>
              <a:prstDash val="solid"/>
              <a:round/>
              <a:headEnd type="none" w="med" len="med"/>
              <a:tailEnd type="none" w="med" len="med"/>
            </a:ln>
          </p:spPr>
          <p:txBody>
            <a:bodyPr wrap="none" anchor="ctr" anchorCtr="0"/>
            <a:lstStyle/>
            <a:p>
              <a:endParaRPr lang="zh-CN" altLang="en-US" dirty="0">
                <a:latin typeface="Arial" panose="020B0604020202020204" pitchFamily="34" charset="0"/>
                <a:ea typeface="宋体" panose="02010600030101010101" pitchFamily="2" charset="-122"/>
              </a:endParaRPr>
            </a:p>
          </p:txBody>
        </p:sp>
        <p:grpSp>
          <p:nvGrpSpPr>
            <p:cNvPr id="67675" name="Group 92"/>
            <p:cNvGrpSpPr/>
            <p:nvPr/>
          </p:nvGrpSpPr>
          <p:grpSpPr>
            <a:xfrm>
              <a:off x="4530" y="1230"/>
              <a:ext cx="96" cy="96"/>
              <a:chOff x="0" y="0"/>
              <a:chExt cx="96" cy="96"/>
            </a:xfrm>
          </p:grpSpPr>
          <p:sp>
            <p:nvSpPr>
              <p:cNvPr id="67676" name="AutoShape 93"/>
              <p:cNvSpPr/>
              <p:nvPr/>
            </p:nvSpPr>
            <p:spPr>
              <a:xfrm>
                <a:off x="0" y="0"/>
                <a:ext cx="96" cy="96"/>
              </a:xfrm>
              <a:prstGeom prst="flowChartConnector">
                <a:avLst/>
              </a:prstGeom>
              <a:solidFill>
                <a:schemeClr val="bg1"/>
              </a:solidFill>
              <a:ln w="9525" cap="flat" cmpd="sng">
                <a:solidFill>
                  <a:schemeClr val="tx1"/>
                </a:solidFill>
                <a:prstDash val="solid"/>
                <a:round/>
                <a:headEnd type="none" w="med" len="med"/>
                <a:tailEnd type="none" w="med" len="med"/>
              </a:ln>
            </p:spPr>
            <p:txBody>
              <a:bodyPr wrap="none" anchor="ctr" anchorCtr="0"/>
              <a:lstStyle/>
              <a:p>
                <a:endParaRPr lang="zh-CN" altLang="en-US" dirty="0">
                  <a:latin typeface="Arial" panose="020B0604020202020204" pitchFamily="34" charset="0"/>
                  <a:ea typeface="宋体" panose="02010600030101010101" pitchFamily="2" charset="-122"/>
                </a:endParaRPr>
              </a:p>
            </p:txBody>
          </p:sp>
          <p:sp>
            <p:nvSpPr>
              <p:cNvPr id="67677" name="AutoShape 94"/>
              <p:cNvSpPr/>
              <p:nvPr/>
            </p:nvSpPr>
            <p:spPr>
              <a:xfrm>
                <a:off x="18" y="18"/>
                <a:ext cx="60" cy="60"/>
              </a:xfrm>
              <a:prstGeom prst="flowChartConnector">
                <a:avLst/>
              </a:prstGeom>
              <a:solidFill>
                <a:srgbClr val="FF00FF"/>
              </a:solidFill>
              <a:ln w="9525" cap="flat" cmpd="sng">
                <a:solidFill>
                  <a:schemeClr val="tx1"/>
                </a:solidFill>
                <a:prstDash val="solid"/>
                <a:round/>
                <a:headEnd type="none" w="med" len="med"/>
                <a:tailEnd type="none" w="med" len="med"/>
              </a:ln>
            </p:spPr>
            <p:txBody>
              <a:bodyPr wrap="none" anchor="ctr" anchorCtr="0"/>
              <a:lstStyle/>
              <a:p>
                <a:endParaRPr lang="zh-CN" altLang="en-US" dirty="0">
                  <a:latin typeface="Arial" panose="020B0604020202020204" pitchFamily="34" charset="0"/>
                  <a:ea typeface="宋体" panose="02010600030101010101" pitchFamily="2" charset="-122"/>
                </a:endParaRPr>
              </a:p>
            </p:txBody>
          </p:sp>
        </p:grpSp>
        <p:grpSp>
          <p:nvGrpSpPr>
            <p:cNvPr id="67678" name="Group 95"/>
            <p:cNvGrpSpPr/>
            <p:nvPr/>
          </p:nvGrpSpPr>
          <p:grpSpPr>
            <a:xfrm>
              <a:off x="4902" y="747"/>
              <a:ext cx="96" cy="96"/>
              <a:chOff x="0" y="0"/>
              <a:chExt cx="96" cy="96"/>
            </a:xfrm>
          </p:grpSpPr>
          <p:sp>
            <p:nvSpPr>
              <p:cNvPr id="67679" name="AutoShape 96"/>
              <p:cNvSpPr/>
              <p:nvPr/>
            </p:nvSpPr>
            <p:spPr>
              <a:xfrm>
                <a:off x="0" y="0"/>
                <a:ext cx="96" cy="96"/>
              </a:xfrm>
              <a:prstGeom prst="flowChartConnector">
                <a:avLst/>
              </a:prstGeom>
              <a:solidFill>
                <a:schemeClr val="bg1"/>
              </a:solidFill>
              <a:ln w="9525" cap="flat" cmpd="sng">
                <a:solidFill>
                  <a:schemeClr val="tx1"/>
                </a:solidFill>
                <a:prstDash val="solid"/>
                <a:round/>
                <a:headEnd type="none" w="med" len="med"/>
                <a:tailEnd type="none" w="med" len="med"/>
              </a:ln>
            </p:spPr>
            <p:txBody>
              <a:bodyPr wrap="none" anchor="ctr" anchorCtr="0"/>
              <a:lstStyle/>
              <a:p>
                <a:endParaRPr lang="zh-CN" altLang="en-US" dirty="0">
                  <a:latin typeface="Arial" panose="020B0604020202020204" pitchFamily="34" charset="0"/>
                  <a:ea typeface="宋体" panose="02010600030101010101" pitchFamily="2" charset="-122"/>
                </a:endParaRPr>
              </a:p>
            </p:txBody>
          </p:sp>
          <p:sp>
            <p:nvSpPr>
              <p:cNvPr id="67680" name="AutoShape 97"/>
              <p:cNvSpPr/>
              <p:nvPr/>
            </p:nvSpPr>
            <p:spPr>
              <a:xfrm>
                <a:off x="18" y="18"/>
                <a:ext cx="60" cy="60"/>
              </a:xfrm>
              <a:prstGeom prst="flowChartConnector">
                <a:avLst/>
              </a:prstGeom>
              <a:solidFill>
                <a:srgbClr val="FF00FF"/>
              </a:solidFill>
              <a:ln w="9525" cap="flat" cmpd="sng">
                <a:solidFill>
                  <a:schemeClr val="tx1"/>
                </a:solidFill>
                <a:prstDash val="solid"/>
                <a:round/>
                <a:headEnd type="none" w="med" len="med"/>
                <a:tailEnd type="none" w="med" len="med"/>
              </a:ln>
            </p:spPr>
            <p:txBody>
              <a:bodyPr wrap="none" anchor="ctr" anchorCtr="0"/>
              <a:lstStyle/>
              <a:p>
                <a:endParaRPr lang="zh-CN" altLang="en-US" dirty="0">
                  <a:latin typeface="Arial" panose="020B0604020202020204" pitchFamily="34" charset="0"/>
                  <a:ea typeface="宋体" panose="02010600030101010101" pitchFamily="2" charset="-122"/>
                </a:endParaRPr>
              </a:p>
            </p:txBody>
          </p:sp>
        </p:grpSp>
        <p:grpSp>
          <p:nvGrpSpPr>
            <p:cNvPr id="67681" name="Group 98"/>
            <p:cNvGrpSpPr/>
            <p:nvPr/>
          </p:nvGrpSpPr>
          <p:grpSpPr>
            <a:xfrm>
              <a:off x="3324" y="1416"/>
              <a:ext cx="96" cy="96"/>
              <a:chOff x="0" y="0"/>
              <a:chExt cx="96" cy="96"/>
            </a:xfrm>
          </p:grpSpPr>
          <p:sp>
            <p:nvSpPr>
              <p:cNvPr id="67682" name="AutoShape 99"/>
              <p:cNvSpPr/>
              <p:nvPr/>
            </p:nvSpPr>
            <p:spPr>
              <a:xfrm>
                <a:off x="0" y="0"/>
                <a:ext cx="96" cy="96"/>
              </a:xfrm>
              <a:prstGeom prst="flowChartConnector">
                <a:avLst/>
              </a:prstGeom>
              <a:solidFill>
                <a:schemeClr val="bg1"/>
              </a:solidFill>
              <a:ln w="9525" cap="flat" cmpd="sng">
                <a:solidFill>
                  <a:schemeClr val="tx1"/>
                </a:solidFill>
                <a:prstDash val="solid"/>
                <a:round/>
                <a:headEnd type="none" w="med" len="med"/>
                <a:tailEnd type="none" w="med" len="med"/>
              </a:ln>
            </p:spPr>
            <p:txBody>
              <a:bodyPr wrap="none" anchor="ctr" anchorCtr="0"/>
              <a:lstStyle/>
              <a:p>
                <a:endParaRPr lang="zh-CN" altLang="en-US" dirty="0">
                  <a:latin typeface="Arial" panose="020B0604020202020204" pitchFamily="34" charset="0"/>
                  <a:ea typeface="宋体" panose="02010600030101010101" pitchFamily="2" charset="-122"/>
                </a:endParaRPr>
              </a:p>
            </p:txBody>
          </p:sp>
          <p:sp>
            <p:nvSpPr>
              <p:cNvPr id="67683" name="AutoShape 100"/>
              <p:cNvSpPr/>
              <p:nvPr/>
            </p:nvSpPr>
            <p:spPr>
              <a:xfrm>
                <a:off x="18" y="18"/>
                <a:ext cx="60" cy="60"/>
              </a:xfrm>
              <a:prstGeom prst="flowChartConnector">
                <a:avLst/>
              </a:prstGeom>
              <a:solidFill>
                <a:srgbClr val="FF00FF"/>
              </a:solidFill>
              <a:ln w="9525" cap="flat" cmpd="sng">
                <a:solidFill>
                  <a:schemeClr val="tx1"/>
                </a:solidFill>
                <a:prstDash val="solid"/>
                <a:round/>
                <a:headEnd type="none" w="med" len="med"/>
                <a:tailEnd type="none" w="med" len="med"/>
              </a:ln>
            </p:spPr>
            <p:txBody>
              <a:bodyPr wrap="none" anchor="ctr" anchorCtr="0"/>
              <a:lstStyle/>
              <a:p>
                <a:endParaRPr lang="zh-CN" altLang="en-US" dirty="0">
                  <a:latin typeface="Arial" panose="020B0604020202020204" pitchFamily="34" charset="0"/>
                  <a:ea typeface="宋体" panose="02010600030101010101" pitchFamily="2" charset="-122"/>
                </a:endParaRPr>
              </a:p>
            </p:txBody>
          </p:sp>
        </p:grpSp>
        <p:sp>
          <p:nvSpPr>
            <p:cNvPr id="67684" name="AutoShape 101"/>
            <p:cNvSpPr/>
            <p:nvPr/>
          </p:nvSpPr>
          <p:spPr>
            <a:xfrm>
              <a:off x="3042" y="2226"/>
              <a:ext cx="60" cy="60"/>
            </a:xfrm>
            <a:prstGeom prst="flowChartConnector">
              <a:avLst/>
            </a:prstGeom>
            <a:solidFill>
              <a:srgbClr val="FF00FF"/>
            </a:solidFill>
            <a:ln w="9525" cap="flat" cmpd="sng">
              <a:solidFill>
                <a:schemeClr val="tx1"/>
              </a:solidFill>
              <a:prstDash val="solid"/>
              <a:round/>
              <a:headEnd type="none" w="med" len="med"/>
              <a:tailEnd type="none" w="med" len="med"/>
            </a:ln>
          </p:spPr>
          <p:txBody>
            <a:bodyPr wrap="none" anchor="ctr" anchorCtr="0"/>
            <a:lstStyle/>
            <a:p>
              <a:endParaRPr lang="zh-CN" altLang="en-US" dirty="0">
                <a:latin typeface="Arial" panose="020B0604020202020204" pitchFamily="34" charset="0"/>
                <a:ea typeface="宋体" panose="02010600030101010101" pitchFamily="2" charset="-122"/>
              </a:endParaRPr>
            </a:p>
          </p:txBody>
        </p:sp>
        <p:sp>
          <p:nvSpPr>
            <p:cNvPr id="67685" name="AutoShape 102"/>
            <p:cNvSpPr/>
            <p:nvPr/>
          </p:nvSpPr>
          <p:spPr>
            <a:xfrm>
              <a:off x="2724" y="1698"/>
              <a:ext cx="60" cy="60"/>
            </a:xfrm>
            <a:prstGeom prst="flowChartConnector">
              <a:avLst/>
            </a:prstGeom>
            <a:solidFill>
              <a:srgbClr val="FF00FF"/>
            </a:solidFill>
            <a:ln w="9525" cap="flat" cmpd="sng">
              <a:solidFill>
                <a:schemeClr val="tx1"/>
              </a:solidFill>
              <a:prstDash val="solid"/>
              <a:round/>
              <a:headEnd type="none" w="med" len="med"/>
              <a:tailEnd type="none" w="med" len="med"/>
            </a:ln>
          </p:spPr>
          <p:txBody>
            <a:bodyPr wrap="none" anchor="ctr" anchorCtr="0"/>
            <a:lstStyle/>
            <a:p>
              <a:endParaRPr lang="zh-CN" altLang="en-US" dirty="0">
                <a:latin typeface="Arial" panose="020B0604020202020204" pitchFamily="34" charset="0"/>
                <a:ea typeface="宋体" panose="02010600030101010101" pitchFamily="2" charset="-122"/>
              </a:endParaRPr>
            </a:p>
          </p:txBody>
        </p:sp>
        <p:sp>
          <p:nvSpPr>
            <p:cNvPr id="67686" name="AutoShape 103"/>
            <p:cNvSpPr/>
            <p:nvPr/>
          </p:nvSpPr>
          <p:spPr>
            <a:xfrm>
              <a:off x="3396" y="1770"/>
              <a:ext cx="60" cy="60"/>
            </a:xfrm>
            <a:prstGeom prst="flowChartConnector">
              <a:avLst/>
            </a:prstGeom>
            <a:solidFill>
              <a:srgbClr val="FF00FF"/>
            </a:solidFill>
            <a:ln w="9525" cap="flat" cmpd="sng">
              <a:solidFill>
                <a:schemeClr val="tx1"/>
              </a:solidFill>
              <a:prstDash val="solid"/>
              <a:round/>
              <a:headEnd type="none" w="med" len="med"/>
              <a:tailEnd type="none" w="med" len="med"/>
            </a:ln>
          </p:spPr>
          <p:txBody>
            <a:bodyPr wrap="none" anchor="ctr" anchorCtr="0"/>
            <a:lstStyle/>
            <a:p>
              <a:endParaRPr lang="zh-CN" altLang="en-US" dirty="0">
                <a:latin typeface="Arial" panose="020B0604020202020204" pitchFamily="34" charset="0"/>
                <a:ea typeface="宋体" panose="02010600030101010101" pitchFamily="2" charset="-122"/>
              </a:endParaRPr>
            </a:p>
          </p:txBody>
        </p:sp>
        <p:sp>
          <p:nvSpPr>
            <p:cNvPr id="67687" name="AutoShape 104"/>
            <p:cNvSpPr/>
            <p:nvPr/>
          </p:nvSpPr>
          <p:spPr>
            <a:xfrm>
              <a:off x="2562" y="2082"/>
              <a:ext cx="60" cy="60"/>
            </a:xfrm>
            <a:prstGeom prst="flowChartConnector">
              <a:avLst/>
            </a:prstGeom>
            <a:solidFill>
              <a:srgbClr val="FF00FF"/>
            </a:solidFill>
            <a:ln w="9525" cap="flat" cmpd="sng">
              <a:solidFill>
                <a:schemeClr val="tx1"/>
              </a:solidFill>
              <a:prstDash val="solid"/>
              <a:round/>
              <a:headEnd type="none" w="med" len="med"/>
              <a:tailEnd type="none" w="med" len="med"/>
            </a:ln>
          </p:spPr>
          <p:txBody>
            <a:bodyPr wrap="none" anchor="ctr" anchorCtr="0"/>
            <a:lstStyle/>
            <a:p>
              <a:endParaRPr lang="zh-CN" altLang="en-US" dirty="0">
                <a:latin typeface="Arial" panose="020B0604020202020204" pitchFamily="34" charset="0"/>
                <a:ea typeface="宋体" panose="02010600030101010101" pitchFamily="2" charset="-122"/>
              </a:endParaRPr>
            </a:p>
          </p:txBody>
        </p:sp>
        <p:sp>
          <p:nvSpPr>
            <p:cNvPr id="67688" name="AutoShape 105"/>
            <p:cNvSpPr/>
            <p:nvPr/>
          </p:nvSpPr>
          <p:spPr>
            <a:xfrm>
              <a:off x="3456" y="2256"/>
              <a:ext cx="60" cy="60"/>
            </a:xfrm>
            <a:prstGeom prst="flowChartConnector">
              <a:avLst/>
            </a:prstGeom>
            <a:solidFill>
              <a:srgbClr val="FF00FF"/>
            </a:solidFill>
            <a:ln w="9525" cap="flat" cmpd="sng">
              <a:solidFill>
                <a:schemeClr val="tx1"/>
              </a:solidFill>
              <a:prstDash val="solid"/>
              <a:round/>
              <a:headEnd type="none" w="med" len="med"/>
              <a:tailEnd type="none" w="med" len="med"/>
            </a:ln>
          </p:spPr>
          <p:txBody>
            <a:bodyPr wrap="none" anchor="ctr" anchorCtr="0"/>
            <a:lstStyle/>
            <a:p>
              <a:endParaRPr lang="zh-CN" altLang="en-US" dirty="0">
                <a:latin typeface="Arial" panose="020B0604020202020204" pitchFamily="34" charset="0"/>
                <a:ea typeface="宋体" panose="02010600030101010101" pitchFamily="2" charset="-122"/>
              </a:endParaRPr>
            </a:p>
          </p:txBody>
        </p:sp>
        <p:sp>
          <p:nvSpPr>
            <p:cNvPr id="67689" name="AutoShape 106"/>
            <p:cNvSpPr/>
            <p:nvPr/>
          </p:nvSpPr>
          <p:spPr>
            <a:xfrm>
              <a:off x="1362" y="882"/>
              <a:ext cx="60" cy="60"/>
            </a:xfrm>
            <a:prstGeom prst="flowChartConnector">
              <a:avLst/>
            </a:prstGeom>
            <a:solidFill>
              <a:srgbClr val="FF00FF"/>
            </a:solidFill>
            <a:ln w="9525" cap="flat" cmpd="sng">
              <a:solidFill>
                <a:schemeClr val="tx1"/>
              </a:solidFill>
              <a:prstDash val="solid"/>
              <a:round/>
              <a:headEnd type="none" w="med" len="med"/>
              <a:tailEnd type="none" w="med" len="med"/>
            </a:ln>
          </p:spPr>
          <p:txBody>
            <a:bodyPr wrap="none" anchor="ctr" anchorCtr="0"/>
            <a:lstStyle/>
            <a:p>
              <a:endParaRPr lang="zh-CN" altLang="en-US" dirty="0">
                <a:latin typeface="Arial" panose="020B0604020202020204" pitchFamily="34" charset="0"/>
                <a:ea typeface="宋体" panose="02010600030101010101" pitchFamily="2" charset="-122"/>
              </a:endParaRPr>
            </a:p>
          </p:txBody>
        </p:sp>
        <p:sp>
          <p:nvSpPr>
            <p:cNvPr id="67690" name="AutoShape 107"/>
            <p:cNvSpPr/>
            <p:nvPr/>
          </p:nvSpPr>
          <p:spPr>
            <a:xfrm>
              <a:off x="2394" y="1842"/>
              <a:ext cx="60" cy="60"/>
            </a:xfrm>
            <a:prstGeom prst="flowChartConnector">
              <a:avLst/>
            </a:prstGeom>
            <a:solidFill>
              <a:srgbClr val="FF00FF"/>
            </a:solidFill>
            <a:ln w="9525" cap="flat" cmpd="sng">
              <a:solidFill>
                <a:schemeClr val="tx1"/>
              </a:solidFill>
              <a:prstDash val="solid"/>
              <a:round/>
              <a:headEnd type="none" w="med" len="med"/>
              <a:tailEnd type="none" w="med" len="med"/>
            </a:ln>
          </p:spPr>
          <p:txBody>
            <a:bodyPr wrap="none" anchor="ctr" anchorCtr="0"/>
            <a:lstStyle/>
            <a:p>
              <a:endParaRPr lang="zh-CN" altLang="en-US" dirty="0">
                <a:latin typeface="Arial" panose="020B0604020202020204" pitchFamily="34" charset="0"/>
                <a:ea typeface="宋体" panose="02010600030101010101" pitchFamily="2" charset="-122"/>
              </a:endParaRPr>
            </a:p>
          </p:txBody>
        </p:sp>
        <p:sp>
          <p:nvSpPr>
            <p:cNvPr id="67691" name="AutoShape 108"/>
            <p:cNvSpPr/>
            <p:nvPr/>
          </p:nvSpPr>
          <p:spPr>
            <a:xfrm>
              <a:off x="2502" y="2622"/>
              <a:ext cx="60" cy="60"/>
            </a:xfrm>
            <a:prstGeom prst="flowChartConnector">
              <a:avLst/>
            </a:prstGeom>
            <a:solidFill>
              <a:srgbClr val="FF00FF"/>
            </a:solidFill>
            <a:ln w="9525" cap="flat" cmpd="sng">
              <a:solidFill>
                <a:schemeClr val="tx1"/>
              </a:solidFill>
              <a:prstDash val="solid"/>
              <a:round/>
              <a:headEnd type="none" w="med" len="med"/>
              <a:tailEnd type="none" w="med" len="med"/>
            </a:ln>
          </p:spPr>
          <p:txBody>
            <a:bodyPr wrap="none" anchor="ctr" anchorCtr="0"/>
            <a:lstStyle/>
            <a:p>
              <a:endParaRPr lang="zh-CN" altLang="en-US" dirty="0">
                <a:latin typeface="Arial" panose="020B0604020202020204" pitchFamily="34" charset="0"/>
                <a:ea typeface="宋体" panose="02010600030101010101" pitchFamily="2" charset="-122"/>
              </a:endParaRPr>
            </a:p>
          </p:txBody>
        </p:sp>
        <p:sp>
          <p:nvSpPr>
            <p:cNvPr id="67692" name="AutoShape 109"/>
            <p:cNvSpPr/>
            <p:nvPr/>
          </p:nvSpPr>
          <p:spPr>
            <a:xfrm>
              <a:off x="2658" y="2754"/>
              <a:ext cx="60" cy="60"/>
            </a:xfrm>
            <a:prstGeom prst="flowChartConnector">
              <a:avLst/>
            </a:prstGeom>
            <a:solidFill>
              <a:srgbClr val="FF00FF"/>
            </a:solidFill>
            <a:ln w="9525" cap="flat" cmpd="sng">
              <a:solidFill>
                <a:schemeClr val="tx1"/>
              </a:solidFill>
              <a:prstDash val="solid"/>
              <a:round/>
              <a:headEnd type="none" w="med" len="med"/>
              <a:tailEnd type="none" w="med" len="med"/>
            </a:ln>
          </p:spPr>
          <p:txBody>
            <a:bodyPr wrap="none" anchor="ctr" anchorCtr="0"/>
            <a:lstStyle/>
            <a:p>
              <a:endParaRPr lang="zh-CN" altLang="en-US" dirty="0">
                <a:latin typeface="Arial" panose="020B0604020202020204" pitchFamily="34" charset="0"/>
                <a:ea typeface="宋体" panose="02010600030101010101" pitchFamily="2" charset="-122"/>
              </a:endParaRPr>
            </a:p>
          </p:txBody>
        </p:sp>
        <p:sp>
          <p:nvSpPr>
            <p:cNvPr id="67693" name="AutoShape 110"/>
            <p:cNvSpPr/>
            <p:nvPr/>
          </p:nvSpPr>
          <p:spPr>
            <a:xfrm>
              <a:off x="3282" y="3042"/>
              <a:ext cx="60" cy="60"/>
            </a:xfrm>
            <a:prstGeom prst="flowChartConnector">
              <a:avLst/>
            </a:prstGeom>
            <a:solidFill>
              <a:srgbClr val="FF00FF"/>
            </a:solidFill>
            <a:ln w="9525" cap="flat" cmpd="sng">
              <a:solidFill>
                <a:schemeClr val="tx1"/>
              </a:solidFill>
              <a:prstDash val="solid"/>
              <a:round/>
              <a:headEnd type="none" w="med" len="med"/>
              <a:tailEnd type="none" w="med" len="med"/>
            </a:ln>
          </p:spPr>
          <p:txBody>
            <a:bodyPr wrap="none" anchor="ctr" anchorCtr="0"/>
            <a:lstStyle/>
            <a:p>
              <a:endParaRPr lang="zh-CN" altLang="en-US" dirty="0">
                <a:latin typeface="Arial" panose="020B0604020202020204" pitchFamily="34" charset="0"/>
                <a:ea typeface="宋体" panose="02010600030101010101" pitchFamily="2" charset="-122"/>
              </a:endParaRPr>
            </a:p>
          </p:txBody>
        </p:sp>
        <p:sp>
          <p:nvSpPr>
            <p:cNvPr id="67694" name="AutoShape 111"/>
            <p:cNvSpPr/>
            <p:nvPr/>
          </p:nvSpPr>
          <p:spPr>
            <a:xfrm>
              <a:off x="2178" y="3378"/>
              <a:ext cx="60" cy="60"/>
            </a:xfrm>
            <a:prstGeom prst="flowChartConnector">
              <a:avLst/>
            </a:prstGeom>
            <a:solidFill>
              <a:srgbClr val="FF00FF"/>
            </a:solidFill>
            <a:ln w="9525" cap="flat" cmpd="sng">
              <a:solidFill>
                <a:schemeClr val="tx1"/>
              </a:solidFill>
              <a:prstDash val="solid"/>
              <a:round/>
              <a:headEnd type="none" w="med" len="med"/>
              <a:tailEnd type="none" w="med" len="med"/>
            </a:ln>
          </p:spPr>
          <p:txBody>
            <a:bodyPr wrap="none" anchor="ctr" anchorCtr="0"/>
            <a:lstStyle/>
            <a:p>
              <a:endParaRPr lang="zh-CN" altLang="en-US" dirty="0">
                <a:latin typeface="Arial" panose="020B0604020202020204" pitchFamily="34" charset="0"/>
                <a:ea typeface="宋体" panose="02010600030101010101" pitchFamily="2" charset="-122"/>
              </a:endParaRPr>
            </a:p>
          </p:txBody>
        </p:sp>
        <p:sp>
          <p:nvSpPr>
            <p:cNvPr id="67695" name="AutoShape 112"/>
            <p:cNvSpPr/>
            <p:nvPr/>
          </p:nvSpPr>
          <p:spPr>
            <a:xfrm>
              <a:off x="3282" y="3810"/>
              <a:ext cx="60" cy="60"/>
            </a:xfrm>
            <a:prstGeom prst="flowChartConnector">
              <a:avLst/>
            </a:prstGeom>
            <a:solidFill>
              <a:srgbClr val="FF00FF"/>
            </a:solidFill>
            <a:ln w="9525" cap="flat" cmpd="sng">
              <a:solidFill>
                <a:schemeClr val="tx1"/>
              </a:solidFill>
              <a:prstDash val="solid"/>
              <a:round/>
              <a:headEnd type="none" w="med" len="med"/>
              <a:tailEnd type="none" w="med" len="med"/>
            </a:ln>
          </p:spPr>
          <p:txBody>
            <a:bodyPr wrap="none" anchor="ctr" anchorCtr="0"/>
            <a:lstStyle/>
            <a:p>
              <a:endParaRPr lang="zh-CN" altLang="en-US" dirty="0">
                <a:latin typeface="Arial" panose="020B0604020202020204" pitchFamily="34" charset="0"/>
                <a:ea typeface="宋体" panose="02010600030101010101" pitchFamily="2" charset="-122"/>
              </a:endParaRPr>
            </a:p>
          </p:txBody>
        </p:sp>
        <p:sp>
          <p:nvSpPr>
            <p:cNvPr id="67696" name="AutoShape 113"/>
            <p:cNvSpPr/>
            <p:nvPr/>
          </p:nvSpPr>
          <p:spPr>
            <a:xfrm>
              <a:off x="3906" y="3426"/>
              <a:ext cx="60" cy="60"/>
            </a:xfrm>
            <a:prstGeom prst="flowChartConnector">
              <a:avLst/>
            </a:prstGeom>
            <a:solidFill>
              <a:srgbClr val="FF00FF"/>
            </a:solidFill>
            <a:ln w="9525" cap="flat" cmpd="sng">
              <a:solidFill>
                <a:schemeClr val="tx1"/>
              </a:solidFill>
              <a:prstDash val="solid"/>
              <a:round/>
              <a:headEnd type="none" w="med" len="med"/>
              <a:tailEnd type="none" w="med" len="med"/>
            </a:ln>
          </p:spPr>
          <p:txBody>
            <a:bodyPr wrap="none" anchor="ctr" anchorCtr="0"/>
            <a:lstStyle/>
            <a:p>
              <a:endParaRPr lang="zh-CN" altLang="en-US" dirty="0">
                <a:latin typeface="Arial" panose="020B0604020202020204" pitchFamily="34" charset="0"/>
                <a:ea typeface="宋体" panose="02010600030101010101" pitchFamily="2" charset="-122"/>
              </a:endParaRPr>
            </a:p>
          </p:txBody>
        </p:sp>
        <p:sp>
          <p:nvSpPr>
            <p:cNvPr id="67697" name="AutoShape 114"/>
            <p:cNvSpPr/>
            <p:nvPr/>
          </p:nvSpPr>
          <p:spPr>
            <a:xfrm>
              <a:off x="1152" y="2640"/>
              <a:ext cx="96" cy="96"/>
            </a:xfrm>
            <a:prstGeom prst="flowChartConnector">
              <a:avLst/>
            </a:prstGeom>
            <a:solidFill>
              <a:schemeClr val="bg1"/>
            </a:solidFill>
            <a:ln w="9525" cap="flat" cmpd="sng">
              <a:solidFill>
                <a:schemeClr val="tx1"/>
              </a:solidFill>
              <a:prstDash val="solid"/>
              <a:round/>
              <a:headEnd type="none" w="med" len="med"/>
              <a:tailEnd type="none" w="med" len="med"/>
            </a:ln>
          </p:spPr>
          <p:txBody>
            <a:bodyPr wrap="none" anchor="ctr" anchorCtr="0"/>
            <a:lstStyle/>
            <a:p>
              <a:endParaRPr lang="zh-CN" altLang="en-US" dirty="0">
                <a:latin typeface="Arial" panose="020B0604020202020204" pitchFamily="34" charset="0"/>
                <a:ea typeface="宋体" panose="02010600030101010101" pitchFamily="2" charset="-122"/>
              </a:endParaRPr>
            </a:p>
          </p:txBody>
        </p:sp>
        <p:sp>
          <p:nvSpPr>
            <p:cNvPr id="67698" name="AutoShape 115"/>
            <p:cNvSpPr/>
            <p:nvPr/>
          </p:nvSpPr>
          <p:spPr>
            <a:xfrm>
              <a:off x="1170" y="2658"/>
              <a:ext cx="60" cy="60"/>
            </a:xfrm>
            <a:prstGeom prst="flowChartConnector">
              <a:avLst/>
            </a:prstGeom>
            <a:solidFill>
              <a:srgbClr val="FF00FF"/>
            </a:solidFill>
            <a:ln w="9525" cap="flat" cmpd="sng">
              <a:solidFill>
                <a:schemeClr val="tx1"/>
              </a:solidFill>
              <a:prstDash val="solid"/>
              <a:round/>
              <a:headEnd type="none" w="med" len="med"/>
              <a:tailEnd type="none" w="med" len="med"/>
            </a:ln>
          </p:spPr>
          <p:txBody>
            <a:bodyPr wrap="none" anchor="ctr" anchorCtr="0"/>
            <a:lstStyle/>
            <a:p>
              <a:endParaRPr lang="zh-CN" altLang="en-US" dirty="0">
                <a:latin typeface="Arial" panose="020B0604020202020204" pitchFamily="34" charset="0"/>
                <a:ea typeface="宋体" panose="02010600030101010101" pitchFamily="2" charset="-122"/>
              </a:endParaRPr>
            </a:p>
          </p:txBody>
        </p:sp>
        <p:sp>
          <p:nvSpPr>
            <p:cNvPr id="67699" name="AutoShape 116"/>
            <p:cNvSpPr/>
            <p:nvPr/>
          </p:nvSpPr>
          <p:spPr>
            <a:xfrm>
              <a:off x="2736" y="3648"/>
              <a:ext cx="96" cy="96"/>
            </a:xfrm>
            <a:prstGeom prst="flowChartConnector">
              <a:avLst/>
            </a:prstGeom>
            <a:solidFill>
              <a:schemeClr val="bg1"/>
            </a:solidFill>
            <a:ln w="9525" cap="flat" cmpd="sng">
              <a:solidFill>
                <a:schemeClr val="tx1"/>
              </a:solidFill>
              <a:prstDash val="solid"/>
              <a:round/>
              <a:headEnd type="none" w="med" len="med"/>
              <a:tailEnd type="none" w="med" len="med"/>
            </a:ln>
          </p:spPr>
          <p:txBody>
            <a:bodyPr wrap="none" anchor="ctr" anchorCtr="0"/>
            <a:lstStyle/>
            <a:p>
              <a:endParaRPr lang="zh-CN" altLang="en-US" dirty="0">
                <a:latin typeface="Arial" panose="020B0604020202020204" pitchFamily="34" charset="0"/>
                <a:ea typeface="宋体" panose="02010600030101010101" pitchFamily="2" charset="-122"/>
              </a:endParaRPr>
            </a:p>
          </p:txBody>
        </p:sp>
        <p:sp>
          <p:nvSpPr>
            <p:cNvPr id="67700" name="AutoShape 117"/>
            <p:cNvSpPr/>
            <p:nvPr/>
          </p:nvSpPr>
          <p:spPr>
            <a:xfrm>
              <a:off x="2754" y="3666"/>
              <a:ext cx="60" cy="60"/>
            </a:xfrm>
            <a:prstGeom prst="flowChartConnector">
              <a:avLst/>
            </a:prstGeom>
            <a:solidFill>
              <a:srgbClr val="FF00FF"/>
            </a:solidFill>
            <a:ln w="9525" cap="flat" cmpd="sng">
              <a:solidFill>
                <a:schemeClr val="tx1"/>
              </a:solidFill>
              <a:prstDash val="solid"/>
              <a:round/>
              <a:headEnd type="none" w="med" len="med"/>
              <a:tailEnd type="none" w="med" len="med"/>
            </a:ln>
          </p:spPr>
          <p:txBody>
            <a:bodyPr wrap="none" anchor="ctr" anchorCtr="0"/>
            <a:lstStyle/>
            <a:p>
              <a:endParaRPr lang="zh-CN" altLang="en-US" dirty="0">
                <a:latin typeface="Arial" panose="020B0604020202020204" pitchFamily="34" charset="0"/>
                <a:ea typeface="宋体" panose="02010600030101010101" pitchFamily="2" charset="-122"/>
              </a:endParaRPr>
            </a:p>
          </p:txBody>
        </p:sp>
        <p:sp>
          <p:nvSpPr>
            <p:cNvPr id="67701" name="AutoShape 118"/>
            <p:cNvSpPr/>
            <p:nvPr/>
          </p:nvSpPr>
          <p:spPr>
            <a:xfrm>
              <a:off x="1740" y="1770"/>
              <a:ext cx="60" cy="60"/>
            </a:xfrm>
            <a:prstGeom prst="flowChartConnector">
              <a:avLst/>
            </a:prstGeom>
            <a:solidFill>
              <a:srgbClr val="FF00FF"/>
            </a:solidFill>
            <a:ln w="9525" cap="flat" cmpd="sng">
              <a:solidFill>
                <a:schemeClr val="tx1"/>
              </a:solidFill>
              <a:prstDash val="solid"/>
              <a:round/>
              <a:headEnd type="none" w="med" len="med"/>
              <a:tailEnd type="none" w="med" len="med"/>
            </a:ln>
          </p:spPr>
          <p:txBody>
            <a:bodyPr wrap="none" anchor="ctr" anchorCtr="0"/>
            <a:lstStyle/>
            <a:p>
              <a:endParaRPr lang="zh-CN" altLang="en-US" dirty="0">
                <a:latin typeface="Arial" panose="020B0604020202020204" pitchFamily="34" charset="0"/>
                <a:ea typeface="宋体" panose="02010600030101010101" pitchFamily="2" charset="-122"/>
              </a:endParaRPr>
            </a:p>
          </p:txBody>
        </p:sp>
        <p:sp>
          <p:nvSpPr>
            <p:cNvPr id="67702" name="AutoShape 119"/>
            <p:cNvSpPr/>
            <p:nvPr/>
          </p:nvSpPr>
          <p:spPr>
            <a:xfrm>
              <a:off x="1260" y="1032"/>
              <a:ext cx="60" cy="60"/>
            </a:xfrm>
            <a:prstGeom prst="flowChartConnector">
              <a:avLst/>
            </a:prstGeom>
            <a:solidFill>
              <a:srgbClr val="FF00FF"/>
            </a:solidFill>
            <a:ln w="9525" cap="flat" cmpd="sng">
              <a:solidFill>
                <a:schemeClr val="tx1"/>
              </a:solidFill>
              <a:prstDash val="solid"/>
              <a:round/>
              <a:headEnd type="none" w="med" len="med"/>
              <a:tailEnd type="none" w="med" len="med"/>
            </a:ln>
          </p:spPr>
          <p:txBody>
            <a:bodyPr wrap="none" anchor="ctr" anchorCtr="0"/>
            <a:lstStyle/>
            <a:p>
              <a:endParaRPr lang="zh-CN" altLang="en-US" dirty="0">
                <a:latin typeface="Arial" panose="020B0604020202020204" pitchFamily="34" charset="0"/>
                <a:ea typeface="宋体" panose="02010600030101010101" pitchFamily="2" charset="-122"/>
              </a:endParaRPr>
            </a:p>
          </p:txBody>
        </p:sp>
        <p:sp>
          <p:nvSpPr>
            <p:cNvPr id="67703" name="AutoShape 120"/>
            <p:cNvSpPr/>
            <p:nvPr/>
          </p:nvSpPr>
          <p:spPr>
            <a:xfrm>
              <a:off x="1758" y="2610"/>
              <a:ext cx="60" cy="60"/>
            </a:xfrm>
            <a:prstGeom prst="flowChartConnector">
              <a:avLst/>
            </a:prstGeom>
            <a:solidFill>
              <a:srgbClr val="FF00FF"/>
            </a:solidFill>
            <a:ln w="9525" cap="flat" cmpd="sng">
              <a:solidFill>
                <a:schemeClr val="tx1"/>
              </a:solidFill>
              <a:prstDash val="solid"/>
              <a:round/>
              <a:headEnd type="none" w="med" len="med"/>
              <a:tailEnd type="none" w="med" len="med"/>
            </a:ln>
          </p:spPr>
          <p:txBody>
            <a:bodyPr wrap="none" anchor="ctr" anchorCtr="0"/>
            <a:lstStyle/>
            <a:p>
              <a:endParaRPr lang="zh-CN" altLang="en-US" dirty="0">
                <a:latin typeface="Arial" panose="020B0604020202020204" pitchFamily="34" charset="0"/>
                <a:ea typeface="宋体" panose="02010600030101010101" pitchFamily="2" charset="-122"/>
              </a:endParaRPr>
            </a:p>
          </p:txBody>
        </p:sp>
        <p:sp>
          <p:nvSpPr>
            <p:cNvPr id="67704" name="AutoShape 121"/>
            <p:cNvSpPr/>
            <p:nvPr/>
          </p:nvSpPr>
          <p:spPr>
            <a:xfrm>
              <a:off x="2352" y="2724"/>
              <a:ext cx="60" cy="60"/>
            </a:xfrm>
            <a:prstGeom prst="flowChartConnector">
              <a:avLst/>
            </a:prstGeom>
            <a:solidFill>
              <a:srgbClr val="FF00FF"/>
            </a:solidFill>
            <a:ln w="9525" cap="flat" cmpd="sng">
              <a:solidFill>
                <a:schemeClr val="tx1"/>
              </a:solidFill>
              <a:prstDash val="solid"/>
              <a:round/>
              <a:headEnd type="none" w="med" len="med"/>
              <a:tailEnd type="none" w="med" len="med"/>
            </a:ln>
          </p:spPr>
          <p:txBody>
            <a:bodyPr wrap="none" anchor="ctr" anchorCtr="0"/>
            <a:lstStyle/>
            <a:p>
              <a:endParaRPr lang="zh-CN" altLang="en-US" dirty="0">
                <a:latin typeface="Arial" panose="020B0604020202020204" pitchFamily="34" charset="0"/>
                <a:ea typeface="宋体" panose="02010600030101010101" pitchFamily="2" charset="-122"/>
              </a:endParaRPr>
            </a:p>
          </p:txBody>
        </p:sp>
        <p:sp>
          <p:nvSpPr>
            <p:cNvPr id="67705" name="AutoShape 122"/>
            <p:cNvSpPr/>
            <p:nvPr/>
          </p:nvSpPr>
          <p:spPr>
            <a:xfrm>
              <a:off x="390" y="2406"/>
              <a:ext cx="60" cy="60"/>
            </a:xfrm>
            <a:prstGeom prst="flowChartConnector">
              <a:avLst/>
            </a:prstGeom>
            <a:solidFill>
              <a:srgbClr val="FF00FF"/>
            </a:solidFill>
            <a:ln w="9525" cap="flat" cmpd="sng">
              <a:solidFill>
                <a:schemeClr val="tx1"/>
              </a:solidFill>
              <a:prstDash val="solid"/>
              <a:round/>
              <a:headEnd type="none" w="med" len="med"/>
              <a:tailEnd type="none" w="med" len="med"/>
            </a:ln>
          </p:spPr>
          <p:txBody>
            <a:bodyPr wrap="none" anchor="ctr" anchorCtr="0"/>
            <a:lstStyle/>
            <a:p>
              <a:endParaRPr lang="zh-CN" altLang="en-US" dirty="0">
                <a:latin typeface="Arial" panose="020B0604020202020204" pitchFamily="34" charset="0"/>
                <a:ea typeface="宋体" panose="02010600030101010101" pitchFamily="2" charset="-122"/>
              </a:endParaRPr>
            </a:p>
          </p:txBody>
        </p:sp>
        <p:sp>
          <p:nvSpPr>
            <p:cNvPr id="67706" name="AutoShape 123"/>
            <p:cNvSpPr/>
            <p:nvPr/>
          </p:nvSpPr>
          <p:spPr>
            <a:xfrm>
              <a:off x="204" y="1410"/>
              <a:ext cx="60" cy="60"/>
            </a:xfrm>
            <a:prstGeom prst="flowChartConnector">
              <a:avLst/>
            </a:prstGeom>
            <a:solidFill>
              <a:srgbClr val="FF00FF"/>
            </a:solidFill>
            <a:ln w="9525" cap="flat" cmpd="sng">
              <a:solidFill>
                <a:schemeClr val="tx1"/>
              </a:solidFill>
              <a:prstDash val="solid"/>
              <a:round/>
              <a:headEnd type="none" w="med" len="med"/>
              <a:tailEnd type="none" w="med" len="med"/>
            </a:ln>
          </p:spPr>
          <p:txBody>
            <a:bodyPr wrap="none" anchor="ctr" anchorCtr="0"/>
            <a:lstStyle/>
            <a:p>
              <a:endParaRPr lang="zh-CN" altLang="en-US" dirty="0">
                <a:latin typeface="Arial" panose="020B0604020202020204" pitchFamily="34" charset="0"/>
                <a:ea typeface="宋体" panose="02010600030101010101" pitchFamily="2" charset="-122"/>
              </a:endParaRPr>
            </a:p>
          </p:txBody>
        </p:sp>
        <p:sp>
          <p:nvSpPr>
            <p:cNvPr id="67707" name="Freeform 124"/>
            <p:cNvSpPr/>
            <p:nvPr/>
          </p:nvSpPr>
          <p:spPr>
            <a:xfrm>
              <a:off x="240" y="1566"/>
              <a:ext cx="42" cy="84"/>
            </a:xfrm>
            <a:custGeom>
              <a:avLst/>
              <a:gdLst/>
              <a:ahLst/>
              <a:cxnLst>
                <a:cxn ang="0">
                  <a:pos x="0" y="0"/>
                </a:cxn>
                <a:cxn ang="0">
                  <a:pos x="42" y="84"/>
                </a:cxn>
              </a:cxnLst>
              <a:rect l="0" t="0" r="0" b="0"/>
              <a:pathLst>
                <a:path w="42" h="84">
                  <a:moveTo>
                    <a:pt x="0" y="0"/>
                  </a:moveTo>
                  <a:cubicBezTo>
                    <a:pt x="4" y="18"/>
                    <a:pt x="15" y="84"/>
                    <a:pt x="42" y="84"/>
                  </a:cubicBezTo>
                </a:path>
              </a:pathLst>
            </a:custGeom>
            <a:noFill/>
            <a:ln w="28575" cap="flat" cmpd="sng">
              <a:solidFill>
                <a:srgbClr val="CC6600"/>
              </a:solidFill>
              <a:prstDash val="solid"/>
              <a:miter/>
              <a:headEnd type="none" w="med" len="med"/>
              <a:tailEnd type="none" w="med" len="med"/>
            </a:ln>
          </p:spPr>
          <p:txBody>
            <a:bodyPr/>
            <a:lstStyle/>
            <a:p>
              <a:endParaRPr lang="zh-CN" altLang="en-US"/>
            </a:p>
          </p:txBody>
        </p:sp>
        <p:sp>
          <p:nvSpPr>
            <p:cNvPr id="67708" name="AutoShape 125"/>
            <p:cNvSpPr/>
            <p:nvPr/>
          </p:nvSpPr>
          <p:spPr>
            <a:xfrm>
              <a:off x="270" y="1626"/>
              <a:ext cx="60" cy="60"/>
            </a:xfrm>
            <a:prstGeom prst="flowChartConnector">
              <a:avLst/>
            </a:prstGeom>
            <a:solidFill>
              <a:srgbClr val="FF00FF"/>
            </a:solidFill>
            <a:ln w="9525" cap="flat" cmpd="sng">
              <a:solidFill>
                <a:schemeClr val="tx1"/>
              </a:solidFill>
              <a:prstDash val="solid"/>
              <a:round/>
              <a:headEnd type="none" w="med" len="med"/>
              <a:tailEnd type="none" w="med" len="med"/>
            </a:ln>
          </p:spPr>
          <p:txBody>
            <a:bodyPr wrap="none" anchor="ctr" anchorCtr="0"/>
            <a:lstStyle/>
            <a:p>
              <a:endParaRPr lang="zh-CN" altLang="en-US" dirty="0">
                <a:latin typeface="Arial" panose="020B0604020202020204" pitchFamily="34" charset="0"/>
                <a:ea typeface="宋体" panose="02010600030101010101" pitchFamily="2" charset="-122"/>
              </a:endParaRPr>
            </a:p>
          </p:txBody>
        </p:sp>
        <p:sp>
          <p:nvSpPr>
            <p:cNvPr id="67709" name="Freeform 126"/>
            <p:cNvSpPr/>
            <p:nvPr/>
          </p:nvSpPr>
          <p:spPr>
            <a:xfrm>
              <a:off x="252" y="978"/>
              <a:ext cx="1242" cy="432"/>
            </a:xfrm>
            <a:custGeom>
              <a:avLst/>
              <a:gdLst/>
              <a:ahLst/>
              <a:cxnLst>
                <a:cxn ang="0">
                  <a:pos x="1242" y="0"/>
                </a:cxn>
                <a:cxn ang="0">
                  <a:pos x="1062" y="30"/>
                </a:cxn>
                <a:cxn ang="0">
                  <a:pos x="870" y="78"/>
                </a:cxn>
                <a:cxn ang="0">
                  <a:pos x="774" y="90"/>
                </a:cxn>
                <a:cxn ang="0">
                  <a:pos x="624" y="126"/>
                </a:cxn>
                <a:cxn ang="0">
                  <a:pos x="570" y="150"/>
                </a:cxn>
                <a:cxn ang="0">
                  <a:pos x="552" y="156"/>
                </a:cxn>
                <a:cxn ang="0">
                  <a:pos x="432" y="228"/>
                </a:cxn>
                <a:cxn ang="0">
                  <a:pos x="318" y="276"/>
                </a:cxn>
                <a:cxn ang="0">
                  <a:pos x="264" y="300"/>
                </a:cxn>
                <a:cxn ang="0">
                  <a:pos x="126" y="306"/>
                </a:cxn>
                <a:cxn ang="0">
                  <a:pos x="96" y="312"/>
                </a:cxn>
                <a:cxn ang="0">
                  <a:pos x="54" y="354"/>
                </a:cxn>
                <a:cxn ang="0">
                  <a:pos x="24" y="390"/>
                </a:cxn>
                <a:cxn ang="0">
                  <a:pos x="0" y="432"/>
                </a:cxn>
              </a:cxnLst>
              <a:rect l="0" t="0" r="0" b="0"/>
              <a:pathLst>
                <a:path w="1242" h="432">
                  <a:moveTo>
                    <a:pt x="1242" y="0"/>
                  </a:moveTo>
                  <a:cubicBezTo>
                    <a:pt x="1192" y="50"/>
                    <a:pt x="1146" y="27"/>
                    <a:pt x="1062" y="30"/>
                  </a:cubicBezTo>
                  <a:cubicBezTo>
                    <a:pt x="996" y="47"/>
                    <a:pt x="939" y="70"/>
                    <a:pt x="870" y="78"/>
                  </a:cubicBezTo>
                  <a:cubicBezTo>
                    <a:pt x="838" y="82"/>
                    <a:pt x="774" y="90"/>
                    <a:pt x="774" y="90"/>
                  </a:cubicBezTo>
                  <a:cubicBezTo>
                    <a:pt x="728" y="113"/>
                    <a:pt x="675" y="120"/>
                    <a:pt x="624" y="126"/>
                  </a:cubicBezTo>
                  <a:cubicBezTo>
                    <a:pt x="595" y="145"/>
                    <a:pt x="613" y="136"/>
                    <a:pt x="570" y="150"/>
                  </a:cubicBezTo>
                  <a:cubicBezTo>
                    <a:pt x="564" y="152"/>
                    <a:pt x="552" y="156"/>
                    <a:pt x="552" y="156"/>
                  </a:cubicBezTo>
                  <a:cubicBezTo>
                    <a:pt x="513" y="215"/>
                    <a:pt x="500" y="220"/>
                    <a:pt x="432" y="228"/>
                  </a:cubicBezTo>
                  <a:cubicBezTo>
                    <a:pt x="394" y="254"/>
                    <a:pt x="357" y="256"/>
                    <a:pt x="318" y="276"/>
                  </a:cubicBezTo>
                  <a:cubicBezTo>
                    <a:pt x="295" y="288"/>
                    <a:pt x="298" y="299"/>
                    <a:pt x="264" y="300"/>
                  </a:cubicBezTo>
                  <a:cubicBezTo>
                    <a:pt x="218" y="302"/>
                    <a:pt x="172" y="304"/>
                    <a:pt x="126" y="306"/>
                  </a:cubicBezTo>
                  <a:cubicBezTo>
                    <a:pt x="116" y="308"/>
                    <a:pt x="104" y="306"/>
                    <a:pt x="96" y="312"/>
                  </a:cubicBezTo>
                  <a:cubicBezTo>
                    <a:pt x="24" y="368"/>
                    <a:pt x="105" y="337"/>
                    <a:pt x="54" y="354"/>
                  </a:cubicBezTo>
                  <a:cubicBezTo>
                    <a:pt x="24" y="399"/>
                    <a:pt x="62" y="344"/>
                    <a:pt x="24" y="390"/>
                  </a:cubicBezTo>
                  <a:cubicBezTo>
                    <a:pt x="13" y="404"/>
                    <a:pt x="12" y="420"/>
                    <a:pt x="0" y="432"/>
                  </a:cubicBezTo>
                </a:path>
              </a:pathLst>
            </a:custGeom>
            <a:noFill/>
            <a:ln w="28575" cap="flat" cmpd="sng">
              <a:solidFill>
                <a:schemeClr val="tx1"/>
              </a:solidFill>
              <a:prstDash val="solid"/>
              <a:miter/>
              <a:headEnd type="none" w="med" len="med"/>
              <a:tailEnd type="none" w="med" len="med"/>
            </a:ln>
          </p:spPr>
          <p:txBody>
            <a:bodyPr/>
            <a:lstStyle/>
            <a:p>
              <a:endParaRPr lang="zh-CN" altLang="en-US"/>
            </a:p>
          </p:txBody>
        </p:sp>
      </p:grpSp>
      <p:grpSp>
        <p:nvGrpSpPr>
          <p:cNvPr id="11" name="Group 127"/>
          <p:cNvGrpSpPr/>
          <p:nvPr/>
        </p:nvGrpSpPr>
        <p:grpSpPr>
          <a:xfrm>
            <a:off x="2971800" y="304800"/>
            <a:ext cx="6096000" cy="3200400"/>
            <a:chOff x="0" y="0"/>
            <a:chExt cx="3408" cy="1755"/>
          </a:xfrm>
        </p:grpSpPr>
        <p:grpSp>
          <p:nvGrpSpPr>
            <p:cNvPr id="67711" name="Group 128"/>
            <p:cNvGrpSpPr/>
            <p:nvPr/>
          </p:nvGrpSpPr>
          <p:grpSpPr>
            <a:xfrm>
              <a:off x="0" y="0"/>
              <a:ext cx="3312" cy="1755"/>
              <a:chOff x="0" y="0"/>
              <a:chExt cx="3312" cy="1755"/>
            </a:xfrm>
          </p:grpSpPr>
          <p:pic>
            <p:nvPicPr>
              <p:cNvPr id="67712" name="Picture 129" descr="t6"/>
              <p:cNvPicPr>
                <a:picLocks noChangeAspect="1"/>
              </p:cNvPicPr>
              <p:nvPr/>
            </p:nvPicPr>
            <p:blipFill>
              <a:blip r:embed="rId2">
                <a:lum bright="17999" contrast="48000"/>
              </a:blip>
              <a:srcRect l="4514" t="2097" r="2003"/>
              <a:stretch>
                <a:fillRect/>
              </a:stretch>
            </p:blipFill>
            <p:spPr>
              <a:xfrm>
                <a:off x="0" y="0"/>
                <a:ext cx="2400" cy="1755"/>
              </a:xfrm>
              <a:prstGeom prst="rect">
                <a:avLst/>
              </a:prstGeom>
              <a:noFill/>
              <a:ln w="76200" cap="flat" cmpd="sng">
                <a:solidFill>
                  <a:schemeClr val="accent1"/>
                </a:solidFill>
                <a:prstDash val="solid"/>
                <a:miter/>
                <a:headEnd type="none" w="med" len="med"/>
                <a:tailEnd type="none" w="med" len="med"/>
              </a:ln>
            </p:spPr>
          </p:pic>
          <p:sp>
            <p:nvSpPr>
              <p:cNvPr id="67713" name="Line 130"/>
              <p:cNvSpPr/>
              <p:nvPr/>
            </p:nvSpPr>
            <p:spPr>
              <a:xfrm>
                <a:off x="2400" y="453"/>
                <a:ext cx="912" cy="336"/>
              </a:xfrm>
              <a:prstGeom prst="line">
                <a:avLst/>
              </a:prstGeom>
              <a:ln w="76200" cap="flat" cmpd="sng">
                <a:solidFill>
                  <a:srgbClr val="FF3300"/>
                </a:solidFill>
                <a:prstDash val="solid"/>
                <a:round/>
                <a:headEnd type="none" w="med" len="med"/>
                <a:tailEnd type="triangle" w="med" len="med"/>
              </a:ln>
            </p:spPr>
          </p:sp>
        </p:grpSp>
        <p:sp>
          <p:nvSpPr>
            <p:cNvPr id="67714" name="Oval 131"/>
            <p:cNvSpPr/>
            <p:nvPr/>
          </p:nvSpPr>
          <p:spPr>
            <a:xfrm>
              <a:off x="3264" y="741"/>
              <a:ext cx="144" cy="144"/>
            </a:xfrm>
            <a:prstGeom prst="ellipse">
              <a:avLst/>
            </a:prstGeom>
            <a:solidFill>
              <a:srgbClr val="FF3300"/>
            </a:solidFill>
            <a:ln w="9525" cap="flat" cmpd="sng">
              <a:solidFill>
                <a:srgbClr val="FF3300"/>
              </a:solidFill>
              <a:prstDash val="solid"/>
              <a:round/>
              <a:headEnd type="none" w="med" len="med"/>
              <a:tailEnd type="none" w="med" len="med"/>
            </a:ln>
          </p:spPr>
          <p:txBody>
            <a:bodyPr wrap="none" anchor="ctr" anchorCtr="0"/>
            <a:lstStyle/>
            <a:p>
              <a:endParaRPr lang="zh-CN" altLang="en-US" dirty="0">
                <a:latin typeface="Arial" panose="020B0604020202020204" pitchFamily="34" charset="0"/>
                <a:ea typeface="宋体" panose="02010600030101010101" pitchFamily="2" charset="-122"/>
              </a:endParaRPr>
            </a:p>
          </p:txBody>
        </p:sp>
      </p:grpSp>
      <p:grpSp>
        <p:nvGrpSpPr>
          <p:cNvPr id="13" name="Group 132"/>
          <p:cNvGrpSpPr/>
          <p:nvPr/>
        </p:nvGrpSpPr>
        <p:grpSpPr>
          <a:xfrm>
            <a:off x="2286000" y="4191000"/>
            <a:ext cx="6400800" cy="1981200"/>
            <a:chOff x="0" y="0"/>
            <a:chExt cx="4032" cy="1248"/>
          </a:xfrm>
        </p:grpSpPr>
        <p:sp>
          <p:nvSpPr>
            <p:cNvPr id="67716" name="AutoShape 133"/>
            <p:cNvSpPr/>
            <p:nvPr/>
          </p:nvSpPr>
          <p:spPr>
            <a:xfrm>
              <a:off x="0" y="0"/>
              <a:ext cx="3840" cy="1248"/>
            </a:xfrm>
            <a:prstGeom prst="flowChartAlternateProcess">
              <a:avLst/>
            </a:prstGeom>
            <a:solidFill>
              <a:srgbClr val="FFFFCC">
                <a:alpha val="50195"/>
              </a:srgbClr>
            </a:solidFill>
            <a:ln w="19050" cap="flat" cmpd="sng">
              <a:solidFill>
                <a:srgbClr val="FF3300"/>
              </a:solidFill>
              <a:prstDash val="solid"/>
              <a:miter/>
              <a:headEnd type="none" w="med" len="med"/>
              <a:tailEnd type="none" w="med" len="med"/>
            </a:ln>
          </p:spPr>
          <p:txBody>
            <a:bodyPr wrap="none" anchor="ctr" anchorCtr="0"/>
            <a:lstStyle/>
            <a:p>
              <a:endParaRPr lang="zh-CN" altLang="en-US" dirty="0">
                <a:latin typeface="Arial" panose="020B0604020202020204" pitchFamily="34" charset="0"/>
                <a:ea typeface="宋体" panose="02010600030101010101" pitchFamily="2" charset="-122"/>
              </a:endParaRPr>
            </a:p>
          </p:txBody>
        </p:sp>
        <p:sp>
          <p:nvSpPr>
            <p:cNvPr id="3" name="Text Box 134"/>
            <p:cNvSpPr txBox="1"/>
            <p:nvPr/>
          </p:nvSpPr>
          <p:spPr>
            <a:xfrm>
              <a:off x="46" y="32"/>
              <a:ext cx="3986" cy="1072"/>
            </a:xfrm>
            <a:prstGeom prst="rect">
              <a:avLst/>
            </a:prstGeom>
            <a:noFill/>
            <a:ln w="9525">
              <a:noFill/>
              <a:miter/>
            </a:ln>
          </p:spPr>
          <p:txBody>
            <a:bodyPr wrap="none">
              <a:spAutoFit/>
            </a:bodyPr>
            <a:lstStyle/>
            <a:p>
              <a:pPr marR="0" defTabSz="914400" eaLnBrk="0" hangingPunct="0">
                <a:spcBef>
                  <a:spcPct val="20000"/>
                </a:spcBef>
                <a:buClrTx/>
                <a:buSzTx/>
                <a:defRPr/>
              </a:pPr>
              <a:r>
                <a:rPr kumimoji="0" lang="zh-CN" altLang="en-US" sz="4800" b="1" kern="1200" cap="none" spc="0" normalizeH="0" baseline="0" noProof="0">
                  <a:solidFill>
                    <a:srgbClr val="FF0000"/>
                  </a:solidFill>
                  <a:effectLst>
                    <a:outerShdw blurRad="38100" dist="38100" dir="2700000" algn="tl">
                      <a:srgbClr val="C0C0C0"/>
                    </a:outerShdw>
                  </a:effectLst>
                  <a:latin typeface="Times New Roman" panose="02020603050405020304" pitchFamily="18" charset="0"/>
                  <a:ea typeface="隶书" panose="02010509060101010101" pitchFamily="49" charset="-122"/>
                  <a:cs typeface="+mn-cs"/>
                </a:rPr>
                <a:t>人不犯我，我不犯人；</a:t>
              </a:r>
            </a:p>
            <a:p>
              <a:pPr marR="0" defTabSz="914400" eaLnBrk="0" hangingPunct="0">
                <a:spcBef>
                  <a:spcPct val="20000"/>
                </a:spcBef>
                <a:buClrTx/>
                <a:buSzTx/>
                <a:defRPr/>
              </a:pPr>
              <a:r>
                <a:rPr kumimoji="0" lang="zh-CN" altLang="en-US" sz="4800" b="1" kern="1200" cap="none" spc="0" normalizeH="0" baseline="0" noProof="0">
                  <a:solidFill>
                    <a:srgbClr val="FF0000"/>
                  </a:solidFill>
                  <a:effectLst>
                    <a:outerShdw blurRad="38100" dist="38100" dir="2700000" algn="tl">
                      <a:srgbClr val="C0C0C0"/>
                    </a:outerShdw>
                  </a:effectLst>
                  <a:latin typeface="Times New Roman" panose="02020603050405020304" pitchFamily="18" charset="0"/>
                  <a:ea typeface="隶书" panose="02010509060101010101" pitchFamily="49" charset="-122"/>
                  <a:cs typeface="+mn-cs"/>
                </a:rPr>
                <a:t>人若犯我，我必犯人！</a:t>
              </a:r>
            </a:p>
          </p:txBody>
        </p:sp>
      </p:grpSp>
      <p:grpSp>
        <p:nvGrpSpPr>
          <p:cNvPr id="14" name="Group 135"/>
          <p:cNvGrpSpPr/>
          <p:nvPr/>
        </p:nvGrpSpPr>
        <p:grpSpPr>
          <a:xfrm>
            <a:off x="0" y="0"/>
            <a:ext cx="9144000" cy="6705600"/>
            <a:chOff x="0" y="0"/>
            <a:chExt cx="5760" cy="4320"/>
          </a:xfrm>
        </p:grpSpPr>
        <p:sp>
          <p:nvSpPr>
            <p:cNvPr id="67719" name="Rectangle 136"/>
            <p:cNvSpPr/>
            <p:nvPr/>
          </p:nvSpPr>
          <p:spPr>
            <a:xfrm>
              <a:off x="0" y="0"/>
              <a:ext cx="5760" cy="4320"/>
            </a:xfrm>
            <a:prstGeom prst="rect">
              <a:avLst/>
            </a:prstGeom>
            <a:noFill/>
            <a:ln w="57150" cap="flat" cmpd="sng">
              <a:solidFill>
                <a:srgbClr val="CC3300"/>
              </a:solidFill>
              <a:prstDash val="solid"/>
              <a:miter/>
              <a:headEnd type="none" w="med" len="med"/>
              <a:tailEnd type="none" w="med" len="med"/>
            </a:ln>
          </p:spPr>
          <p:txBody>
            <a:bodyPr wrap="none" anchor="ctr" anchorCtr="0"/>
            <a:lstStyle/>
            <a:p>
              <a:endParaRPr lang="zh-CN" altLang="en-US" dirty="0">
                <a:latin typeface="Arial" panose="020B0604020202020204" pitchFamily="34" charset="0"/>
                <a:ea typeface="宋体" panose="02010600030101010101" pitchFamily="2" charset="-122"/>
              </a:endParaRPr>
            </a:p>
          </p:txBody>
        </p:sp>
        <p:sp>
          <p:nvSpPr>
            <p:cNvPr id="4" name="Rectangle 137"/>
            <p:cNvSpPr/>
            <p:nvPr/>
          </p:nvSpPr>
          <p:spPr>
            <a:xfrm>
              <a:off x="0" y="0"/>
              <a:ext cx="816" cy="4320"/>
            </a:xfrm>
            <a:prstGeom prst="rect">
              <a:avLst/>
            </a:prstGeom>
            <a:solidFill>
              <a:schemeClr val="accent2"/>
            </a:solidFill>
            <a:ln w="19050" cap="flat" cmpd="sng">
              <a:solidFill>
                <a:srgbClr val="800000"/>
              </a:solidFill>
              <a:prstDash val="solid"/>
              <a:miter/>
              <a:headEnd type="none" w="med" len="med"/>
              <a:tailEnd type="none" w="med" len="med"/>
            </a:ln>
          </p:spPr>
          <p:txBody>
            <a:bodyPr wrap="none" anchor="ct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kumimoji="0" lang="zh-CN" altLang="en-US" sz="4800" b="1" i="0" u="none" strike="noStrike" kern="1200" cap="none" spc="0" normalizeH="0" baseline="0" noProof="1">
                  <a:ln>
                    <a:noFill/>
                  </a:ln>
                  <a:solidFill>
                    <a:schemeClr val="bg2"/>
                  </a:solidFill>
                  <a:effectLst>
                    <a:outerShdw blurRad="38100" dist="38100" dir="2700000">
                      <a:srgbClr val="000000"/>
                    </a:outerShdw>
                  </a:effectLst>
                  <a:uLnTx/>
                  <a:uFillTx/>
                  <a:latin typeface="Times New Roman" panose="02020603050405020304" pitchFamily="18" charset="0"/>
                  <a:ea typeface="宋体" panose="02010600030101010101" pitchFamily="2" charset="-122"/>
                  <a:cs typeface="+mn-ea"/>
                </a:rPr>
                <a:t>珍</a:t>
              </a:r>
              <a:endParaRPr kumimoji="0" lang="zh-CN" altLang="en-US" sz="4800" b="1" i="0" u="none" strike="noStrike" kern="1200" cap="none" spc="0" normalizeH="0" baseline="0" noProof="1">
                <a:ln>
                  <a:noFill/>
                </a:ln>
                <a:solidFill>
                  <a:schemeClr val="bg2"/>
                </a:solidFill>
                <a:effectLst>
                  <a:outerShdw blurRad="38100" dist="38100" dir="2700000">
                    <a:srgbClr val="000000"/>
                  </a:outerShdw>
                </a:effectLst>
                <a:uLnTx/>
                <a:uFillTx/>
                <a:latin typeface="Times New Roman" panose="02020603050405020304" pitchFamily="18" charset="0"/>
                <a:ea typeface="宋体" panose="02010600030101010101" pitchFamily="2" charset="-122"/>
                <a:cs typeface="+mn-cs"/>
              </a:endParaRPr>
            </a:p>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kumimoji="0" lang="zh-CN" altLang="en-US" sz="4800" b="1" i="0" u="none" strike="noStrike" kern="1200" cap="none" spc="0" normalizeH="0" baseline="0" noProof="1">
                  <a:ln>
                    <a:noFill/>
                  </a:ln>
                  <a:solidFill>
                    <a:schemeClr val="bg2"/>
                  </a:solidFill>
                  <a:effectLst>
                    <a:outerShdw blurRad="38100" dist="38100" dir="2700000">
                      <a:srgbClr val="000000"/>
                    </a:outerShdw>
                  </a:effectLst>
                  <a:uLnTx/>
                  <a:uFillTx/>
                  <a:latin typeface="Times New Roman" panose="02020603050405020304" pitchFamily="18" charset="0"/>
                  <a:ea typeface="宋体" panose="02010600030101010101" pitchFamily="2" charset="-122"/>
                  <a:cs typeface="+mn-ea"/>
                </a:rPr>
                <a:t>宝</a:t>
              </a:r>
              <a:endParaRPr kumimoji="0" lang="zh-CN" altLang="en-US" sz="4800" b="1" i="0" u="none" strike="noStrike" kern="1200" cap="none" spc="0" normalizeH="0" baseline="0" noProof="1">
                <a:ln>
                  <a:noFill/>
                </a:ln>
                <a:solidFill>
                  <a:schemeClr val="bg2"/>
                </a:solidFill>
                <a:effectLst>
                  <a:outerShdw blurRad="38100" dist="38100" dir="2700000">
                    <a:srgbClr val="000000"/>
                  </a:outerShdw>
                </a:effectLst>
                <a:uLnTx/>
                <a:uFillTx/>
                <a:latin typeface="Times New Roman" panose="02020603050405020304" pitchFamily="18" charset="0"/>
                <a:ea typeface="宋体" panose="02010600030101010101" pitchFamily="2" charset="-122"/>
                <a:cs typeface="+mn-cs"/>
              </a:endParaRPr>
            </a:p>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kumimoji="0" lang="zh-CN" altLang="en-US" sz="4800" b="1" i="0" u="none" strike="noStrike" kern="1200" cap="none" spc="0" normalizeH="0" baseline="0" noProof="1">
                  <a:ln>
                    <a:noFill/>
                  </a:ln>
                  <a:solidFill>
                    <a:schemeClr val="bg2"/>
                  </a:solidFill>
                  <a:effectLst>
                    <a:outerShdw blurRad="38100" dist="38100" dir="2700000">
                      <a:srgbClr val="000000"/>
                    </a:outerShdw>
                  </a:effectLst>
                  <a:uLnTx/>
                  <a:uFillTx/>
                  <a:latin typeface="Times New Roman" panose="02020603050405020304" pitchFamily="18" charset="0"/>
                  <a:ea typeface="宋体" panose="02010600030101010101" pitchFamily="2" charset="-122"/>
                  <a:cs typeface="+mn-ea"/>
                </a:rPr>
                <a:t>岛</a:t>
              </a:r>
              <a:endParaRPr kumimoji="0" lang="zh-CN" altLang="en-US" sz="4800" b="1" i="0" u="none" strike="noStrike" kern="1200" cap="none" spc="0" normalizeH="0" baseline="0" noProof="1">
                <a:ln>
                  <a:noFill/>
                </a:ln>
                <a:solidFill>
                  <a:schemeClr val="bg2"/>
                </a:solidFill>
                <a:effectLst>
                  <a:outerShdw blurRad="38100" dist="38100" dir="2700000">
                    <a:srgbClr val="000000"/>
                  </a:outerShdw>
                </a:effectLst>
                <a:uLnTx/>
                <a:uFillTx/>
                <a:latin typeface="Times New Roman" panose="02020603050405020304" pitchFamily="18" charset="0"/>
                <a:ea typeface="宋体" panose="02010600030101010101" pitchFamily="2" charset="-122"/>
                <a:cs typeface="+mn-cs"/>
              </a:endParaRPr>
            </a:p>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kumimoji="0" lang="zh-CN" altLang="en-US" sz="4800" b="1" i="0" u="none" strike="noStrike" kern="1200" cap="none" spc="0" normalizeH="0" baseline="0" noProof="1">
                  <a:ln>
                    <a:noFill/>
                  </a:ln>
                  <a:solidFill>
                    <a:schemeClr val="bg2"/>
                  </a:solidFill>
                  <a:effectLst>
                    <a:outerShdw blurRad="38100" dist="38100" dir="2700000">
                      <a:srgbClr val="000000"/>
                    </a:outerShdw>
                  </a:effectLst>
                  <a:uLnTx/>
                  <a:uFillTx/>
                  <a:latin typeface="Times New Roman" panose="02020603050405020304" pitchFamily="18" charset="0"/>
                  <a:ea typeface="宋体" panose="02010600030101010101" pitchFamily="2" charset="-122"/>
                  <a:cs typeface="+mn-ea"/>
                </a:rPr>
                <a:t>保</a:t>
              </a:r>
              <a:endParaRPr kumimoji="0" lang="zh-CN" altLang="en-US" sz="4800" b="1" i="0" u="none" strike="noStrike" kern="1200" cap="none" spc="0" normalizeH="0" baseline="0" noProof="1">
                <a:ln>
                  <a:noFill/>
                </a:ln>
                <a:solidFill>
                  <a:schemeClr val="bg2"/>
                </a:solidFill>
                <a:effectLst>
                  <a:outerShdw blurRad="38100" dist="38100" dir="2700000">
                    <a:srgbClr val="000000"/>
                  </a:outerShdw>
                </a:effectLst>
                <a:uLnTx/>
                <a:uFillTx/>
                <a:latin typeface="Times New Roman" panose="02020603050405020304" pitchFamily="18" charset="0"/>
                <a:ea typeface="宋体" panose="02010600030101010101" pitchFamily="2" charset="-122"/>
                <a:cs typeface="+mn-cs"/>
              </a:endParaRPr>
            </a:p>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kumimoji="0" lang="zh-CN" altLang="en-US" sz="4800" b="1" i="0" u="none" strike="noStrike" kern="1200" cap="none" spc="0" normalizeH="0" baseline="0" noProof="1">
                  <a:ln>
                    <a:noFill/>
                  </a:ln>
                  <a:solidFill>
                    <a:schemeClr val="bg2"/>
                  </a:solidFill>
                  <a:effectLst>
                    <a:outerShdw blurRad="38100" dist="38100" dir="2700000">
                      <a:srgbClr val="000000"/>
                    </a:outerShdw>
                  </a:effectLst>
                  <a:uLnTx/>
                  <a:uFillTx/>
                  <a:latin typeface="Times New Roman" panose="02020603050405020304" pitchFamily="18" charset="0"/>
                  <a:ea typeface="宋体" panose="02010600030101010101" pitchFamily="2" charset="-122"/>
                  <a:cs typeface="+mn-ea"/>
                </a:rPr>
                <a:t>卫</a:t>
              </a:r>
              <a:endParaRPr kumimoji="0" lang="zh-CN" altLang="en-US" sz="4800" b="1" i="0" u="none" strike="noStrike" kern="1200" cap="none" spc="0" normalizeH="0" baseline="0" noProof="1">
                <a:ln>
                  <a:noFill/>
                </a:ln>
                <a:solidFill>
                  <a:schemeClr val="bg2"/>
                </a:solidFill>
                <a:effectLst>
                  <a:outerShdw blurRad="38100" dist="38100" dir="2700000">
                    <a:srgbClr val="000000"/>
                  </a:outerShdw>
                </a:effectLst>
                <a:uLnTx/>
                <a:uFillTx/>
                <a:latin typeface="Times New Roman" panose="02020603050405020304" pitchFamily="18" charset="0"/>
                <a:ea typeface="宋体" panose="02010600030101010101" pitchFamily="2" charset="-122"/>
                <a:cs typeface="+mn-cs"/>
              </a:endParaRPr>
            </a:p>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kumimoji="0" lang="zh-CN" altLang="en-US" sz="4800" b="1" i="0" u="none" strike="noStrike" kern="1200" cap="none" spc="0" normalizeH="0" baseline="0" noProof="1">
                  <a:ln>
                    <a:noFill/>
                  </a:ln>
                  <a:solidFill>
                    <a:schemeClr val="bg2"/>
                  </a:solidFill>
                  <a:effectLst>
                    <a:outerShdw blurRad="38100" dist="38100" dir="2700000">
                      <a:srgbClr val="000000"/>
                    </a:outerShdw>
                  </a:effectLst>
                  <a:uLnTx/>
                  <a:uFillTx/>
                  <a:latin typeface="Times New Roman" panose="02020603050405020304" pitchFamily="18" charset="0"/>
                  <a:ea typeface="宋体" panose="02010600030101010101" pitchFamily="2" charset="-122"/>
                  <a:cs typeface="+mn-ea"/>
                </a:rPr>
                <a:t>战</a:t>
              </a:r>
              <a:endParaRPr kumimoji="0" lang="zh-CN" altLang="en-US" sz="4800" b="1" i="0" u="none" strike="noStrike" kern="1200" cap="none" spc="0" normalizeH="0" baseline="0" noProof="1">
                <a:ln>
                  <a:noFill/>
                </a:ln>
                <a:solidFill>
                  <a:schemeClr val="bg2"/>
                </a:solidFill>
                <a:effectLst>
                  <a:outerShdw blurRad="38100" dist="38100" dir="2700000">
                    <a:srgbClr val="000000"/>
                  </a:outerShdw>
                </a:effectLst>
                <a:uLnTx/>
                <a:uFillTx/>
                <a:latin typeface="Times New Roman" panose="02020603050405020304" pitchFamily="18" charset="0"/>
                <a:ea typeface="宋体" panose="02010600030101010101" pitchFamily="2" charset="-122"/>
                <a:cs typeface="+mn-cs"/>
              </a:endParaRPr>
            </a:p>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4800" b="1" i="0" u="none" strike="noStrike" kern="1200" cap="none" spc="0" normalizeH="0" baseline="0" noProof="1">
                <a:ln>
                  <a:noFill/>
                </a:ln>
                <a:solidFill>
                  <a:schemeClr val="bg2"/>
                </a:solidFill>
                <a:effectLst>
                  <a:outerShdw blurRad="38100" dist="38100" dir="2700000">
                    <a:srgbClr val="000000"/>
                  </a:outerShdw>
                </a:effectLst>
                <a:uLnTx/>
                <a:uFillTx/>
                <a:latin typeface="Times New Roman" panose="02020603050405020304" pitchFamily="18" charset="0"/>
                <a:ea typeface="宋体" panose="02010600030101010101" pitchFamily="2" charset="-122"/>
                <a:cs typeface="+mn-cs"/>
              </a:endParaRPr>
            </a:p>
          </p:txBody>
        </p:sp>
      </p:grpSp>
      <p:sp>
        <p:nvSpPr>
          <p:cNvPr id="5" name="Text Box 138"/>
          <p:cNvSpPr txBox="1"/>
          <p:nvPr/>
        </p:nvSpPr>
        <p:spPr>
          <a:xfrm>
            <a:off x="0" y="5638800"/>
            <a:ext cx="1311275" cy="1031875"/>
          </a:xfrm>
          <a:prstGeom prst="rect">
            <a:avLst/>
          </a:prstGeom>
          <a:noFill/>
          <a:ln w="9525">
            <a:noFill/>
            <a:miter/>
          </a:ln>
        </p:spPr>
        <p:txBody>
          <a:bodyPr wrap="none">
            <a:spAutoFit/>
          </a:bodyPr>
          <a:lstStyle/>
          <a:p>
            <a:pPr marR="0" defTabSz="914400" eaLnBrk="0" hangingPunct="0">
              <a:spcBef>
                <a:spcPct val="20000"/>
              </a:spcBef>
              <a:buClrTx/>
              <a:buSzTx/>
              <a:defRPr/>
            </a:pPr>
            <a:r>
              <a:rPr kumimoji="0" lang="zh-CN" sz="2800" b="1" kern="1200" cap="none" spc="0" normalizeH="0" baseline="0" noProof="1">
                <a:solidFill>
                  <a:schemeClr val="bg2"/>
                </a:solidFill>
                <a:effectLst>
                  <a:outerShdw blurRad="38100" dist="38100" dir="2700000" algn="tl">
                    <a:srgbClr val="C0C0C0"/>
                  </a:outerShdw>
                </a:effectLst>
                <a:latin typeface="Times New Roman" panose="02020603050405020304" pitchFamily="18" charset="0"/>
                <a:ea typeface="宋体" panose="02010600030101010101" pitchFamily="2" charset="-122"/>
                <a:cs typeface="+mn-cs"/>
              </a:rPr>
              <a:t>1969.3.</a:t>
            </a:r>
          </a:p>
          <a:p>
            <a:pPr marR="0" defTabSz="914400" eaLnBrk="0" hangingPunct="0">
              <a:spcBef>
                <a:spcPct val="20000"/>
              </a:spcBef>
              <a:buClrTx/>
              <a:buSzTx/>
              <a:defRPr/>
            </a:pPr>
            <a:r>
              <a:rPr kumimoji="0" lang="zh-CN" sz="2800" b="1" kern="1200" cap="none" spc="0" normalizeH="0" baseline="0" noProof="1">
                <a:solidFill>
                  <a:schemeClr val="bg2"/>
                </a:solidFill>
                <a:effectLst>
                  <a:outerShdw blurRad="38100" dist="38100" dir="2700000" algn="tl">
                    <a:srgbClr val="C0C0C0"/>
                  </a:outerShdw>
                </a:effectLst>
                <a:latin typeface="Times New Roman" panose="02020603050405020304" pitchFamily="18" charset="0"/>
                <a:ea typeface="宋体" panose="02010600030101010101" pitchFamily="2" charset="-122"/>
                <a:cs typeface="+mn-cs"/>
              </a:rPr>
              <a:t>12 -- 17</a:t>
            </a:r>
          </a:p>
        </p:txBody>
      </p:sp>
    </p:spTree>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indefinite"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par>
                          <p:cTn id="8" fill="hold">
                            <p:stCondLst>
                              <p:cond delay="500"/>
                            </p:stCondLst>
                            <p:childTnLst>
                              <p:par>
                                <p:cTn id="9" presetID="16" presetClass="entr" presetSubtype="42" fill="hold" nodeType="afterEffect">
                                  <p:stCondLst>
                                    <p:cond delay="0"/>
                                  </p:stCondLst>
                                  <p:childTnLst>
                                    <p:set>
                                      <p:cBhvr>
                                        <p:cTn id="10" dur="indefinite" fill="hold">
                                          <p:stCondLst>
                                            <p:cond delay="0"/>
                                          </p:stCondLst>
                                        </p:cTn>
                                        <p:tgtEl>
                                          <p:spTgt spid="14"/>
                                        </p:tgtEl>
                                        <p:attrNameLst>
                                          <p:attrName>style.visibility</p:attrName>
                                        </p:attrNameLst>
                                      </p:cBhvr>
                                      <p:to>
                                        <p:strVal val="visible"/>
                                      </p:to>
                                    </p:set>
                                    <p:animEffect transition="in" filter="barn(outHorizontal)">
                                      <p:cBhvr>
                                        <p:cTn id="11" dur="500"/>
                                        <p:tgtEl>
                                          <p:spTgt spid="14"/>
                                        </p:tgtEl>
                                      </p:cBhvr>
                                    </p:animEffect>
                                  </p:childTnLst>
                                </p:cTn>
                              </p:par>
                            </p:childTnLst>
                          </p:cTn>
                        </p:par>
                        <p:par>
                          <p:cTn id="12" fill="hold">
                            <p:stCondLst>
                              <p:cond delay="1000"/>
                            </p:stCondLst>
                            <p:childTnLst>
                              <p:par>
                                <p:cTn id="13" presetID="1" presetClass="entr" presetSubtype="0" fill="hold" grpId="0" nodeType="afterEffect">
                                  <p:stCondLst>
                                    <p:cond delay="0"/>
                                  </p:stCondLst>
                                  <p:childTnLst>
                                    <p:set>
                                      <p:cBhvr>
                                        <p:cTn id="14" dur="indefinite" fill="hold">
                                          <p:stCondLst>
                                            <p:cond delay="498"/>
                                          </p:stCondLst>
                                        </p:cTn>
                                        <p:tgtEl>
                                          <p:spTgt spid="5"/>
                                        </p:tgtEl>
                                        <p:attrNameLst>
                                          <p:attrName>style.visibility</p:attrName>
                                        </p:attrNameLst>
                                      </p:cBhvr>
                                      <p:to>
                                        <p:strVal val="visible"/>
                                      </p:to>
                                    </p:set>
                                  </p:childTnLst>
                                </p:cTn>
                              </p:par>
                            </p:childTnLst>
                          </p:cTn>
                        </p:par>
                        <p:par>
                          <p:cTn id="15" fill="hold">
                            <p:stCondLst>
                              <p:cond delay="1500"/>
                            </p:stCondLst>
                            <p:childTnLst>
                              <p:par>
                                <p:cTn id="16" presetID="3" presetClass="entr" presetSubtype="5" fill="hold" nodeType="afterEffect">
                                  <p:stCondLst>
                                    <p:cond delay="0"/>
                                  </p:stCondLst>
                                  <p:childTnLst>
                                    <p:set>
                                      <p:cBhvr>
                                        <p:cTn id="17" dur="indefinite" fill="hold">
                                          <p:stCondLst>
                                            <p:cond delay="0"/>
                                          </p:stCondLst>
                                        </p:cTn>
                                        <p:tgtEl>
                                          <p:spTgt spid="11"/>
                                        </p:tgtEl>
                                        <p:attrNameLst>
                                          <p:attrName>style.visibility</p:attrName>
                                        </p:attrNameLst>
                                      </p:cBhvr>
                                      <p:to>
                                        <p:strVal val="visible"/>
                                      </p:to>
                                    </p:set>
                                    <p:animEffect transition="in" filter="blinds(vertical)">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16" presetClass="entr" presetSubtype="21" fill="hold" nodeType="clickEffect">
                                  <p:stCondLst>
                                    <p:cond delay="0"/>
                                  </p:stCondLst>
                                  <p:childTnLst>
                                    <p:set>
                                      <p:cBhvr>
                                        <p:cTn id="22" dur="indefinite" fill="hold">
                                          <p:stCondLst>
                                            <p:cond delay="0"/>
                                          </p:stCondLst>
                                        </p:cTn>
                                        <p:tgtEl>
                                          <p:spTgt spid="13"/>
                                        </p:tgtEl>
                                        <p:attrNameLst>
                                          <p:attrName>style.visibility</p:attrName>
                                        </p:attrNameLst>
                                      </p:cBhvr>
                                      <p:to>
                                        <p:strVal val="visible"/>
                                      </p:to>
                                    </p:set>
                                    <p:animEffect transition="in" filter="barn(inVertical)">
                                      <p:cBhvr>
                                        <p:cTn id="2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609" name="Picture 2" descr="nh"/>
          <p:cNvPicPr>
            <a:picLocks noChangeAspect="1"/>
          </p:cNvPicPr>
          <p:nvPr/>
        </p:nvPicPr>
        <p:blipFill>
          <a:blip r:embed="rId2"/>
          <a:stretch>
            <a:fillRect/>
          </a:stretch>
        </p:blipFill>
        <p:spPr>
          <a:xfrm>
            <a:off x="1066800" y="0"/>
            <a:ext cx="8077200" cy="6410325"/>
          </a:xfrm>
          <a:prstGeom prst="rect">
            <a:avLst/>
          </a:prstGeom>
          <a:noFill/>
          <a:ln w="9525">
            <a:noFill/>
          </a:ln>
          <a:effectLst>
            <a:outerShdw dist="92457" dir="956723" algn="ctr" rotWithShape="0">
              <a:srgbClr val="808080"/>
            </a:outerShdw>
          </a:effectLst>
        </p:spPr>
      </p:pic>
      <p:sp>
        <p:nvSpPr>
          <p:cNvPr id="47107" name="Rectangle 3"/>
          <p:cNvSpPr/>
          <p:nvPr/>
        </p:nvSpPr>
        <p:spPr>
          <a:xfrm>
            <a:off x="0" y="335915"/>
            <a:ext cx="990600" cy="5984240"/>
          </a:xfrm>
          <a:prstGeom prst="rect">
            <a:avLst/>
          </a:prstGeom>
          <a:solidFill>
            <a:srgbClr val="CCFFFF"/>
          </a:solidFill>
          <a:ln w="9525">
            <a:noFill/>
            <a:miter/>
          </a:ln>
        </p:spPr>
        <p:txBody>
          <a:bodyPr wrap="none" anchor="ct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kumimoji="0" lang="zh-CN" altLang="en-US" sz="2800" b="1" i="0" u="none" strike="noStrike" kern="1200" cap="none" spc="0" normalizeH="0" baseline="0" noProof="0">
                <a:ln>
                  <a:noFill/>
                </a:ln>
                <a:solidFill>
                  <a:schemeClr val="bg2"/>
                </a:solidFill>
                <a:effectLst>
                  <a:outerShdw blurRad="38100" dist="38100" dir="2700000" algn="tl">
                    <a:srgbClr val="000000"/>
                  </a:outerShdw>
                </a:effectLst>
                <a:uLnTx/>
                <a:uFillTx/>
                <a:latin typeface="Times New Roman" panose="02020603050405020304" pitchFamily="18" charset="0"/>
                <a:ea typeface="黑体" panose="02010609060101010101" pitchFamily="49" charset="-122"/>
                <a:cs typeface="+mn-cs"/>
              </a:rPr>
              <a:t>南</a:t>
            </a:r>
          </a:p>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kumimoji="0" lang="zh-CN" altLang="en-US" sz="2800" b="1" i="0" u="none" strike="noStrike" kern="1200" cap="none" spc="0" normalizeH="0" baseline="0" noProof="0">
                <a:ln>
                  <a:noFill/>
                </a:ln>
                <a:solidFill>
                  <a:schemeClr val="bg2"/>
                </a:solidFill>
                <a:effectLst>
                  <a:outerShdw blurRad="38100" dist="38100" dir="2700000" algn="tl">
                    <a:srgbClr val="000000"/>
                  </a:outerShdw>
                </a:effectLst>
                <a:uLnTx/>
                <a:uFillTx/>
                <a:latin typeface="Times New Roman" panose="02020603050405020304" pitchFamily="18" charset="0"/>
                <a:ea typeface="黑体" panose="02010609060101010101" pitchFamily="49" charset="-122"/>
                <a:cs typeface="+mn-cs"/>
              </a:rPr>
              <a:t>海</a:t>
            </a:r>
          </a:p>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kumimoji="0" lang="zh-CN" altLang="en-US" sz="2800" b="1" i="0" u="none" strike="noStrike" kern="1200" cap="none" spc="0" normalizeH="0" baseline="0" noProof="0">
                <a:ln>
                  <a:noFill/>
                </a:ln>
                <a:solidFill>
                  <a:schemeClr val="bg2"/>
                </a:solidFill>
                <a:effectLst>
                  <a:outerShdw blurRad="38100" dist="38100" dir="2700000" algn="tl">
                    <a:srgbClr val="000000"/>
                  </a:outerShdw>
                </a:effectLst>
                <a:uLnTx/>
                <a:uFillTx/>
                <a:latin typeface="Times New Roman" panose="02020603050405020304" pitchFamily="18" charset="0"/>
                <a:ea typeface="黑体" panose="02010609060101010101" pitchFamily="49" charset="-122"/>
                <a:cs typeface="+mn-cs"/>
              </a:rPr>
              <a:t>保</a:t>
            </a:r>
          </a:p>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kumimoji="0" lang="zh-CN" altLang="en-US" sz="2800" b="1" i="0" u="none" strike="noStrike" kern="1200" cap="none" spc="0" normalizeH="0" baseline="0" noProof="0">
                <a:ln>
                  <a:noFill/>
                </a:ln>
                <a:solidFill>
                  <a:schemeClr val="bg2"/>
                </a:solidFill>
                <a:effectLst>
                  <a:outerShdw blurRad="38100" dist="38100" dir="2700000" algn="tl">
                    <a:srgbClr val="000000"/>
                  </a:outerShdw>
                </a:effectLst>
                <a:uLnTx/>
                <a:uFillTx/>
                <a:latin typeface="Times New Roman" panose="02020603050405020304" pitchFamily="18" charset="0"/>
                <a:ea typeface="黑体" panose="02010609060101010101" pitchFamily="49" charset="-122"/>
                <a:cs typeface="+mn-cs"/>
              </a:rPr>
              <a:t>卫</a:t>
            </a:r>
          </a:p>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kumimoji="0" lang="zh-CN" altLang="en-US" sz="2800" b="1" i="0" u="none" strike="noStrike" kern="1200" cap="none" spc="0" normalizeH="0" baseline="0" noProof="0">
                <a:ln>
                  <a:noFill/>
                </a:ln>
                <a:solidFill>
                  <a:schemeClr val="bg2"/>
                </a:solidFill>
                <a:effectLst>
                  <a:outerShdw blurRad="38100" dist="38100" dir="2700000" algn="tl">
                    <a:srgbClr val="000000"/>
                  </a:outerShdw>
                </a:effectLst>
                <a:uLnTx/>
                <a:uFillTx/>
                <a:latin typeface="Times New Roman" panose="02020603050405020304" pitchFamily="18" charset="0"/>
                <a:ea typeface="黑体" panose="02010609060101010101" pitchFamily="49" charset="-122"/>
                <a:cs typeface="+mn-cs"/>
              </a:rPr>
              <a:t>战</a:t>
            </a:r>
          </a:p>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bg2"/>
              </a:solidFill>
              <a:effectLst>
                <a:outerShdw blurRad="38100" dist="38100" dir="2700000" algn="tl">
                  <a:srgbClr val="000000"/>
                </a:outerShdw>
              </a:effectLst>
              <a:uLnTx/>
              <a:uFillTx/>
              <a:latin typeface="Times New Roman" panose="02020603050405020304" pitchFamily="18" charset="0"/>
              <a:ea typeface="黑体" panose="02010609060101010101" pitchFamily="49" charset="-122"/>
              <a:cs typeface="+mn-cs"/>
            </a:endParaRPr>
          </a:p>
        </p:txBody>
      </p:sp>
      <p:sp>
        <p:nvSpPr>
          <p:cNvPr id="47108" name="Text Box 4"/>
          <p:cNvSpPr txBox="1"/>
          <p:nvPr/>
        </p:nvSpPr>
        <p:spPr>
          <a:xfrm>
            <a:off x="76200" y="4419600"/>
            <a:ext cx="990600" cy="1900555"/>
          </a:xfrm>
          <a:prstGeom prst="rect">
            <a:avLst/>
          </a:prstGeom>
          <a:noFill/>
          <a:ln w="9525">
            <a:noFill/>
            <a:miter/>
          </a:ln>
        </p:spPr>
        <p:txBody>
          <a:bodyPr>
            <a:spAutoFit/>
          </a:bodyPr>
          <a:lstStyle/>
          <a:p>
            <a:pPr marR="0" defTabSz="914400" eaLnBrk="0" hangingPunct="0">
              <a:spcBef>
                <a:spcPct val="20000"/>
              </a:spcBef>
              <a:buClrTx/>
              <a:buSzTx/>
              <a:defRPr/>
            </a:pPr>
            <a:r>
              <a:rPr kumimoji="0" lang="zh-CN" sz="2800" b="1" kern="1200" cap="none" spc="0" normalizeH="0" baseline="0" noProof="1">
                <a:solidFill>
                  <a:schemeClr val="bg2"/>
                </a:solidFill>
                <a:effectLst>
                  <a:outerShdw blurRad="38100" dist="38100" dir="2700000" algn="tl">
                    <a:srgbClr val="C0C0C0"/>
                  </a:outerShdw>
                </a:effectLst>
                <a:latin typeface="Times New Roman" panose="02020603050405020304" pitchFamily="18" charset="0"/>
                <a:ea typeface="宋体" panose="02010600030101010101" pitchFamily="2" charset="-122"/>
                <a:cs typeface="+mn-cs"/>
              </a:rPr>
              <a:t>1974.1.</a:t>
            </a:r>
          </a:p>
          <a:p>
            <a:pPr marR="0" defTabSz="914400" eaLnBrk="0" hangingPunct="0">
              <a:spcBef>
                <a:spcPct val="20000"/>
              </a:spcBef>
              <a:buClrTx/>
              <a:buSzTx/>
              <a:defRPr/>
            </a:pPr>
            <a:r>
              <a:rPr kumimoji="0" lang="zh-CN" sz="2800" b="1" kern="1200" cap="none" spc="0" normalizeH="0" baseline="0" noProof="1">
                <a:solidFill>
                  <a:schemeClr val="bg2"/>
                </a:solidFill>
                <a:effectLst>
                  <a:outerShdw blurRad="38100" dist="38100" dir="2700000" algn="tl">
                    <a:srgbClr val="C0C0C0"/>
                  </a:outerShdw>
                </a:effectLst>
                <a:latin typeface="Times New Roman" panose="02020603050405020304" pitchFamily="18" charset="0"/>
                <a:ea typeface="宋体" panose="02010600030101010101" pitchFamily="2" charset="-122"/>
                <a:cs typeface="+mn-cs"/>
              </a:rPr>
              <a:t>19 -- 20</a:t>
            </a:r>
          </a:p>
        </p:txBody>
      </p:sp>
      <p:pic>
        <p:nvPicPr>
          <p:cNvPr id="47109" name="Picture 6" descr="XISHA"/>
          <p:cNvPicPr>
            <a:picLocks noChangeAspect="1"/>
          </p:cNvPicPr>
          <p:nvPr/>
        </p:nvPicPr>
        <p:blipFill>
          <a:blip r:embed="rId3">
            <a:lum bright="17999" contrast="24000"/>
          </a:blip>
          <a:srcRect l="2856"/>
          <a:stretch>
            <a:fillRect/>
          </a:stretch>
        </p:blipFill>
        <p:spPr>
          <a:xfrm>
            <a:off x="4648200" y="3962400"/>
            <a:ext cx="4495800" cy="2895600"/>
          </a:xfrm>
          <a:prstGeom prst="rect">
            <a:avLst/>
          </a:prstGeom>
          <a:noFill/>
          <a:ln w="38100" cap="flat" cmpd="sng">
            <a:solidFill>
              <a:srgbClr val="FF0000"/>
            </a:solidFill>
            <a:prstDash val="solid"/>
            <a:miter/>
            <a:headEnd type="none" w="med" len="med"/>
            <a:tailEnd type="none" w="med" len="med"/>
          </a:ln>
        </p:spPr>
      </p:pic>
      <p:grpSp>
        <p:nvGrpSpPr>
          <p:cNvPr id="2" name="Group 7"/>
          <p:cNvGrpSpPr/>
          <p:nvPr/>
        </p:nvGrpSpPr>
        <p:grpSpPr>
          <a:xfrm>
            <a:off x="4343400" y="2895600"/>
            <a:ext cx="2590800" cy="990600"/>
            <a:chOff x="0" y="0"/>
            <a:chExt cx="1488" cy="912"/>
          </a:xfrm>
        </p:grpSpPr>
        <p:sp>
          <p:nvSpPr>
            <p:cNvPr id="68614" name="Line 8"/>
            <p:cNvSpPr/>
            <p:nvPr/>
          </p:nvSpPr>
          <p:spPr>
            <a:xfrm flipH="1" flipV="1">
              <a:off x="288" y="288"/>
              <a:ext cx="1200" cy="624"/>
            </a:xfrm>
            <a:prstGeom prst="line">
              <a:avLst/>
            </a:prstGeom>
            <a:ln w="76200" cap="flat" cmpd="sng">
              <a:solidFill>
                <a:srgbClr val="FF0000"/>
              </a:solidFill>
              <a:prstDash val="solid"/>
              <a:round/>
              <a:headEnd type="none" w="med" len="med"/>
              <a:tailEnd type="triangle" w="med" len="med"/>
            </a:ln>
          </p:spPr>
        </p:sp>
        <p:sp>
          <p:nvSpPr>
            <p:cNvPr id="68615" name="Oval 9"/>
            <p:cNvSpPr/>
            <p:nvPr/>
          </p:nvSpPr>
          <p:spPr>
            <a:xfrm>
              <a:off x="0" y="0"/>
              <a:ext cx="336" cy="336"/>
            </a:xfrm>
            <a:prstGeom prst="ellipse">
              <a:avLst/>
            </a:prstGeom>
            <a:solidFill>
              <a:srgbClr val="FF0000"/>
            </a:solidFill>
            <a:ln w="9525" cap="flat" cmpd="sng">
              <a:solidFill>
                <a:srgbClr val="FF0000"/>
              </a:solidFill>
              <a:prstDash val="solid"/>
              <a:round/>
              <a:headEnd type="none" w="med" len="med"/>
              <a:tailEnd type="none" w="med" len="med"/>
            </a:ln>
          </p:spPr>
          <p:txBody>
            <a:bodyPr wrap="none" anchor="ctr" anchorCtr="0"/>
            <a:lstStyle/>
            <a:p>
              <a:endParaRPr lang="zh-CN" altLang="en-US" dirty="0">
                <a:latin typeface="Arial" panose="020B0604020202020204" pitchFamily="34" charset="0"/>
                <a:ea typeface="宋体" panose="02010600030101010101" pitchFamily="2" charset="-122"/>
              </a:endParaRPr>
            </a:p>
          </p:txBody>
        </p:sp>
      </p:grpSp>
      <p:sp>
        <p:nvSpPr>
          <p:cNvPr id="47113" name="AutoShape 10"/>
          <p:cNvSpPr/>
          <p:nvPr/>
        </p:nvSpPr>
        <p:spPr>
          <a:xfrm rot="7939691">
            <a:off x="5713413" y="890588"/>
            <a:ext cx="1958975" cy="631825"/>
          </a:xfrm>
          <a:prstGeom prst="rightArrow">
            <a:avLst>
              <a:gd name="adj1" fmla="val 29620"/>
              <a:gd name="adj2" fmla="val 171790"/>
            </a:avLst>
          </a:prstGeom>
          <a:solidFill>
            <a:srgbClr val="FF0000"/>
          </a:solidFill>
          <a:ln w="9525" cap="flat" cmpd="sng">
            <a:solidFill>
              <a:srgbClr val="FF0000"/>
            </a:solidFill>
            <a:prstDash val="solid"/>
            <a:miter/>
            <a:headEnd type="none" w="med" len="med"/>
            <a:tailEnd type="none" w="med" len="med"/>
          </a:ln>
        </p:spPr>
        <p:txBody>
          <a:bodyPr wrap="none" anchor="ctr" anchorCtr="0"/>
          <a:lstStyle/>
          <a:p>
            <a:endParaRPr lang="zh-CN" altLang="en-US" dirty="0">
              <a:latin typeface="Arial" panose="020B0604020202020204" pitchFamily="34" charset="0"/>
              <a:ea typeface="宋体" panose="02010600030101010101" pitchFamily="2" charset="-122"/>
            </a:endParaRPr>
          </a:p>
        </p:txBody>
      </p:sp>
      <p:sp>
        <p:nvSpPr>
          <p:cNvPr id="68617" name="Line 11"/>
          <p:cNvSpPr/>
          <p:nvPr/>
        </p:nvSpPr>
        <p:spPr>
          <a:xfrm>
            <a:off x="1066800" y="685800"/>
            <a:ext cx="0" cy="6172200"/>
          </a:xfrm>
          <a:prstGeom prst="line">
            <a:avLst/>
          </a:prstGeom>
          <a:ln w="19050" cap="flat" cmpd="sng">
            <a:solidFill>
              <a:srgbClr val="0066FF"/>
            </a:solidFill>
            <a:prstDash val="solid"/>
            <a:round/>
            <a:headEnd type="none" w="med" len="med"/>
            <a:tailEnd type="none" w="med" len="med"/>
          </a:ln>
        </p:spPr>
      </p:sp>
      <p:sp>
        <p:nvSpPr>
          <p:cNvPr id="3" name="Text Box 12"/>
          <p:cNvSpPr txBox="1"/>
          <p:nvPr/>
        </p:nvSpPr>
        <p:spPr>
          <a:xfrm>
            <a:off x="2170113" y="1371600"/>
            <a:ext cx="3773488" cy="1433513"/>
          </a:xfrm>
          <a:prstGeom prst="rect">
            <a:avLst/>
          </a:prstGeom>
          <a:noFill/>
          <a:ln w="9525">
            <a:noFill/>
            <a:miter/>
          </a:ln>
        </p:spPr>
        <p:txBody>
          <a:bodyPr wrap="none">
            <a:spAutoFit/>
          </a:bodyPr>
          <a:lstStyle/>
          <a:p>
            <a:pPr marR="0" defTabSz="914400" eaLnBrk="0" hangingPunct="0">
              <a:spcBef>
                <a:spcPct val="20000"/>
              </a:spcBef>
              <a:buClrTx/>
              <a:buSzTx/>
              <a:defRPr/>
            </a:pPr>
            <a:r>
              <a:rPr kumimoji="0" lang="zh-CN" altLang="en-US" sz="4000" b="1" kern="1200" cap="none" spc="0" normalizeH="0" baseline="0" noProof="0">
                <a:solidFill>
                  <a:srgbClr val="FF0000"/>
                </a:solidFill>
                <a:effectLst>
                  <a:outerShdw blurRad="38100" dist="38100" dir="2700000" algn="tl">
                    <a:srgbClr val="C0C0C0"/>
                  </a:outerShdw>
                </a:effectLst>
                <a:latin typeface="Times New Roman" panose="02020603050405020304" pitchFamily="18" charset="0"/>
                <a:ea typeface="黑体" panose="02010609060101010101" pitchFamily="49" charset="-122"/>
                <a:cs typeface="+mn-cs"/>
              </a:rPr>
              <a:t>第一次远离大陆</a:t>
            </a:r>
          </a:p>
          <a:p>
            <a:pPr marR="0" defTabSz="914400" eaLnBrk="0" hangingPunct="0">
              <a:spcBef>
                <a:spcPct val="20000"/>
              </a:spcBef>
              <a:buClrTx/>
              <a:buSzTx/>
              <a:defRPr/>
            </a:pPr>
            <a:r>
              <a:rPr kumimoji="0" lang="zh-CN" altLang="en-US" sz="4000" b="1" kern="1200" cap="none" spc="0" normalizeH="0" baseline="0" noProof="0">
                <a:solidFill>
                  <a:srgbClr val="FF0000"/>
                </a:solidFill>
                <a:effectLst>
                  <a:outerShdw blurRad="38100" dist="38100" dir="2700000" algn="tl">
                    <a:srgbClr val="C0C0C0"/>
                  </a:outerShdw>
                </a:effectLst>
                <a:latin typeface="Times New Roman" panose="02020603050405020304" pitchFamily="18" charset="0"/>
                <a:ea typeface="黑体" panose="02010609060101010101" pitchFamily="49" charset="-122"/>
                <a:cs typeface="+mn-cs"/>
              </a:rPr>
              <a:t>海上局部战争</a:t>
            </a:r>
          </a:p>
        </p:txBody>
      </p:sp>
      <p:sp>
        <p:nvSpPr>
          <p:cNvPr id="68619" name="文本框 3"/>
          <p:cNvSpPr txBox="1"/>
          <p:nvPr/>
        </p:nvSpPr>
        <p:spPr>
          <a:xfrm>
            <a:off x="1247775" y="4075113"/>
            <a:ext cx="2622550" cy="1568450"/>
          </a:xfrm>
          <a:prstGeom prst="rect">
            <a:avLst/>
          </a:prstGeom>
          <a:noFill/>
          <a:ln w="9525">
            <a:noFill/>
          </a:ln>
        </p:spPr>
        <p:txBody>
          <a:bodyPr wrap="none" anchor="t" anchorCtr="0">
            <a:spAutoFit/>
          </a:bodyPr>
          <a:lstStyle/>
          <a:p>
            <a:r>
              <a:rPr lang="zh-CN" altLang="en-US" sz="4800" b="1" dirty="0">
                <a:solidFill>
                  <a:srgbClr val="FF0000"/>
                </a:solidFill>
                <a:latin typeface="华文新魏" panose="02010800040101010101" pitchFamily="2" charset="-122"/>
                <a:ea typeface="华文新魏" panose="02010800040101010101" pitchFamily="2" charset="-122"/>
              </a:rPr>
              <a:t>从此完整</a:t>
            </a:r>
          </a:p>
          <a:p>
            <a:r>
              <a:rPr lang="zh-CN" altLang="en-US" sz="4800" b="1" dirty="0">
                <a:solidFill>
                  <a:srgbClr val="FF0000"/>
                </a:solidFill>
                <a:latin typeface="华文新魏" panose="02010800040101010101" pitchFamily="2" charset="-122"/>
                <a:ea typeface="华文新魏" panose="02010800040101010101" pitchFamily="2" charset="-122"/>
              </a:rPr>
              <a:t>拥有西沙</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6" fill="hold" nodeType="afterEffect">
                                  <p:stCondLst>
                                    <p:cond delay="0"/>
                                  </p:stCondLst>
                                  <p:childTnLst>
                                    <p:set>
                                      <p:cBhvr>
                                        <p:cTn id="6" dur="indefinite" fill="hold">
                                          <p:stCondLst>
                                            <p:cond delay="0"/>
                                          </p:stCondLst>
                                        </p:cTn>
                                        <p:tgtEl>
                                          <p:spTgt spid="47109"/>
                                        </p:tgtEl>
                                        <p:attrNameLst>
                                          <p:attrName>style.visibility</p:attrName>
                                        </p:attrNameLst>
                                      </p:cBhvr>
                                      <p:to>
                                        <p:strVal val="visible"/>
                                      </p:to>
                                    </p:set>
                                    <p:animEffect transition="in" filter="barn(inHorizontal)">
                                      <p:cBhvr>
                                        <p:cTn id="7" dur="500"/>
                                        <p:tgtEl>
                                          <p:spTgt spid="47109"/>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indefinite" fill="hold">
                                          <p:stCondLst>
                                            <p:cond delay="0"/>
                                          </p:stCondLst>
                                        </p:cTn>
                                        <p:tgtEl>
                                          <p:spTgt spid="2"/>
                                        </p:tgtEl>
                                        <p:attrNameLst>
                                          <p:attrName>style.visibility</p:attrName>
                                        </p:attrNameLst>
                                      </p:cBhvr>
                                      <p:to>
                                        <p:strVal val="visible"/>
                                      </p:to>
                                    </p:set>
                                    <p:animEffect transition="in" filter="wipe(right)">
                                      <p:cBhvr>
                                        <p:cTn id="11" dur="500"/>
                                        <p:tgtEl>
                                          <p:spTgt spid="2"/>
                                        </p:tgtEl>
                                      </p:cBhvr>
                                    </p:animEffect>
                                  </p:childTnLst>
                                </p:cTn>
                              </p:par>
                            </p:childTnLst>
                          </p:cTn>
                        </p:par>
                      </p:childTnLst>
                    </p:cTn>
                  </p:par>
                  <p:par>
                    <p:cTn id="12" fill="hold">
                      <p:stCondLst>
                        <p:cond delay="indefinite"/>
                      </p:stCondLst>
                      <p:childTnLst>
                        <p:par>
                          <p:cTn id="13" fill="hold">
                            <p:stCondLst>
                              <p:cond delay="0"/>
                            </p:stCondLst>
                            <p:childTnLst>
                              <p:par>
                                <p:cTn id="14" presetID="4" presetClass="entr" presetSubtype="32" fill="hold" grpId="0" nodeType="clickEffect">
                                  <p:stCondLst>
                                    <p:cond delay="0"/>
                                  </p:stCondLst>
                                  <p:childTnLst>
                                    <p:set>
                                      <p:cBhvr>
                                        <p:cTn id="15" dur="indefinite" fill="hold">
                                          <p:stCondLst>
                                            <p:cond delay="0"/>
                                          </p:stCondLst>
                                        </p:cTn>
                                        <p:tgtEl>
                                          <p:spTgt spid="3"/>
                                        </p:tgtEl>
                                        <p:attrNameLst>
                                          <p:attrName>style.visibility</p:attrName>
                                        </p:attrNameLst>
                                      </p:cBhvr>
                                      <p:to>
                                        <p:strVal val="visible"/>
                                      </p:to>
                                    </p:set>
                                    <p:animEffect transition="in" filter="box(out)">
                                      <p:cBhvr>
                                        <p:cTn id="16" dur="500"/>
                                        <p:tgtEl>
                                          <p:spTgt spid="3"/>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grpId="0" nodeType="clickEffect">
                                  <p:stCondLst>
                                    <p:cond delay="0"/>
                                  </p:stCondLst>
                                  <p:childTnLst>
                                    <p:set>
                                      <p:cBhvr>
                                        <p:cTn id="20" dur="indefinite" fill="hold">
                                          <p:stCondLst>
                                            <p:cond delay="0"/>
                                          </p:stCondLst>
                                        </p:cTn>
                                        <p:tgtEl>
                                          <p:spTgt spid="47113"/>
                                        </p:tgtEl>
                                        <p:attrNameLst>
                                          <p:attrName>style.visibility</p:attrName>
                                        </p:attrNameLst>
                                      </p:cBhvr>
                                      <p:to>
                                        <p:strVal val="visible"/>
                                      </p:to>
                                    </p:set>
                                    <p:animEffect transition="in" filter="wipe(up)">
                                      <p:cBhvr>
                                        <p:cTn id="21" dur="500"/>
                                        <p:tgtEl>
                                          <p:spTgt spid="471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113" grpId="0" animBg="1"/>
      <p:bldP spid="3"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Text Box 3"/>
          <p:cNvSpPr txBox="1"/>
          <p:nvPr/>
        </p:nvSpPr>
        <p:spPr>
          <a:xfrm>
            <a:off x="304800" y="433388"/>
            <a:ext cx="8515350" cy="584200"/>
          </a:xfrm>
          <a:prstGeom prst="rect">
            <a:avLst/>
          </a:prstGeom>
          <a:noFill/>
          <a:ln w="9525">
            <a:noFill/>
          </a:ln>
        </p:spPr>
        <p:txBody>
          <a:bodyPr anchor="t" anchorCtr="0">
            <a:spAutoFit/>
          </a:bodyPr>
          <a:lstStyle/>
          <a:p>
            <a:pPr eaLnBrk="0" hangingPunct="0">
              <a:spcBef>
                <a:spcPct val="20000"/>
              </a:spcBef>
            </a:pPr>
            <a:r>
              <a:rPr lang="zh-CN" altLang="en-US" sz="3200" b="1" dirty="0">
                <a:latin typeface="黑体" panose="02010609060101010101" pitchFamily="49" charset="-122"/>
                <a:ea typeface="黑体" panose="02010609060101010101" pitchFamily="49" charset="-122"/>
              </a:rPr>
              <a:t>第四阶段：现代化建设时期（</a:t>
            </a:r>
            <a:r>
              <a:rPr lang="en-US" altLang="zh-CN" sz="3200" b="1" dirty="0">
                <a:latin typeface="黑体" panose="02010609060101010101" pitchFamily="49" charset="-122"/>
                <a:ea typeface="黑体" panose="02010609060101010101" pitchFamily="49" charset="-122"/>
              </a:rPr>
              <a:t>1977 </a:t>
            </a:r>
            <a:r>
              <a:rPr lang="en-US" altLang="zh-CN" sz="3200" b="1" dirty="0">
                <a:latin typeface="Times New Roman" panose="02020603050405020304" pitchFamily="18" charset="0"/>
                <a:ea typeface="黑体" panose="02010609060101010101" pitchFamily="49" charset="-122"/>
              </a:rPr>
              <a:t>—1989</a:t>
            </a:r>
            <a:r>
              <a:rPr lang="en-US" altLang="zh-CN" sz="3200" b="1" dirty="0">
                <a:latin typeface="黑体" panose="02010609060101010101" pitchFamily="49" charset="-122"/>
                <a:ea typeface="黑体" panose="02010609060101010101" pitchFamily="49" charset="-122"/>
              </a:rPr>
              <a:t> </a:t>
            </a:r>
            <a:r>
              <a:rPr lang="zh-CN" altLang="en-US" sz="3200" b="1" dirty="0">
                <a:latin typeface="黑体" panose="02010609060101010101" pitchFamily="49" charset="-122"/>
                <a:ea typeface="黑体" panose="02010609060101010101" pitchFamily="49" charset="-122"/>
              </a:rPr>
              <a:t>）</a:t>
            </a:r>
          </a:p>
        </p:txBody>
      </p:sp>
      <p:sp>
        <p:nvSpPr>
          <p:cNvPr id="69634" name="Text Box 8"/>
          <p:cNvSpPr txBox="1"/>
          <p:nvPr/>
        </p:nvSpPr>
        <p:spPr>
          <a:xfrm>
            <a:off x="590550" y="1601788"/>
            <a:ext cx="7283450" cy="584200"/>
          </a:xfrm>
          <a:prstGeom prst="rect">
            <a:avLst/>
          </a:prstGeom>
          <a:noFill/>
          <a:ln w="9525">
            <a:noFill/>
          </a:ln>
        </p:spPr>
        <p:txBody>
          <a:bodyPr wrap="square" anchor="t" anchorCtr="0">
            <a:spAutoFit/>
          </a:bodyPr>
          <a:lstStyle/>
          <a:p>
            <a:pPr>
              <a:spcBef>
                <a:spcPct val="50000"/>
              </a:spcBef>
            </a:pPr>
            <a:r>
              <a:rPr lang="en-US" altLang="zh-CN" sz="3200" b="1" dirty="0">
                <a:latin typeface="宋体" panose="02010600030101010101" pitchFamily="2" charset="-122"/>
                <a:ea typeface="宋体" panose="02010600030101010101" pitchFamily="2" charset="-122"/>
              </a:rPr>
              <a:t>1.</a:t>
            </a:r>
            <a:r>
              <a:rPr lang="zh-CN" altLang="en-US" sz="3200" b="1" dirty="0">
                <a:latin typeface="宋体" panose="02010600030101010101" pitchFamily="2" charset="-122"/>
                <a:ea typeface="宋体" panose="02010600030101010101" pitchFamily="2" charset="-122"/>
              </a:rPr>
              <a:t>建设现代化、正规化的革命军队</a:t>
            </a:r>
          </a:p>
        </p:txBody>
      </p:sp>
      <p:sp>
        <p:nvSpPr>
          <p:cNvPr id="69635" name="文本框 2"/>
          <p:cNvSpPr txBox="1"/>
          <p:nvPr/>
        </p:nvSpPr>
        <p:spPr>
          <a:xfrm>
            <a:off x="2590800" y="1017588"/>
            <a:ext cx="5127625" cy="584200"/>
          </a:xfrm>
          <a:prstGeom prst="rect">
            <a:avLst/>
          </a:prstGeom>
          <a:noFill/>
          <a:ln w="9525">
            <a:noFill/>
          </a:ln>
        </p:spPr>
        <p:txBody>
          <a:bodyPr anchor="t" anchorCtr="0">
            <a:spAutoFit/>
          </a:bodyPr>
          <a:lstStyle/>
          <a:p>
            <a:r>
              <a:rPr lang="en-US" altLang="zh-CN" sz="3200" b="1" dirty="0">
                <a:latin typeface="华文新魏" panose="02010800040101010101" pitchFamily="2" charset="-122"/>
                <a:ea typeface="华文新魏" panose="02010800040101010101" pitchFamily="2" charset="-122"/>
              </a:rPr>
              <a:t>“</a:t>
            </a:r>
            <a:r>
              <a:rPr lang="zh-CN" altLang="en-US" sz="3200" b="1" dirty="0">
                <a:latin typeface="华文新魏" panose="02010800040101010101" pitchFamily="2" charset="-122"/>
                <a:ea typeface="华文新魏" panose="02010800040101010101" pitchFamily="2" charset="-122"/>
              </a:rPr>
              <a:t>从地面纵横到空地一体</a:t>
            </a:r>
            <a:r>
              <a:rPr lang="en-US" altLang="zh-CN" sz="3200" b="1" dirty="0">
                <a:latin typeface="华文新魏" panose="02010800040101010101" pitchFamily="2" charset="-122"/>
                <a:ea typeface="华文新魏" panose="02010800040101010101" pitchFamily="2" charset="-122"/>
              </a:rPr>
              <a:t>”</a:t>
            </a:r>
          </a:p>
        </p:txBody>
      </p:sp>
      <p:pic>
        <p:nvPicPr>
          <p:cNvPr id="69636" name="图片 1" descr="abebdb6a5b49435797aa84d7c066c7ab"/>
          <p:cNvPicPr>
            <a:picLocks noChangeAspect="1"/>
          </p:cNvPicPr>
          <p:nvPr>
            <p:custDataLst>
              <p:tags r:id="rId1"/>
            </p:custDataLst>
          </p:nvPr>
        </p:nvPicPr>
        <p:blipFill>
          <a:blip r:embed="rId3"/>
          <a:stretch>
            <a:fillRect/>
          </a:stretch>
        </p:blipFill>
        <p:spPr>
          <a:xfrm>
            <a:off x="3221038" y="2768600"/>
            <a:ext cx="2738437" cy="2962275"/>
          </a:xfrm>
          <a:prstGeom prst="rect">
            <a:avLst/>
          </a:prstGeom>
          <a:noFill/>
          <a:ln w="9525">
            <a:noFill/>
          </a:ln>
        </p:spPr>
      </p:pic>
      <p:pic>
        <p:nvPicPr>
          <p:cNvPr id="69637" name="图片 2" descr="res01_attpic_brief"/>
          <p:cNvPicPr>
            <a:picLocks noChangeAspect="1"/>
          </p:cNvPicPr>
          <p:nvPr/>
        </p:nvPicPr>
        <p:blipFill>
          <a:blip r:embed="rId4"/>
          <a:stretch>
            <a:fillRect/>
          </a:stretch>
        </p:blipFill>
        <p:spPr>
          <a:xfrm>
            <a:off x="5959475" y="2768600"/>
            <a:ext cx="2738438" cy="2962275"/>
          </a:xfrm>
          <a:prstGeom prst="rect">
            <a:avLst/>
          </a:prstGeom>
          <a:noFill/>
          <a:ln w="9525">
            <a:noFill/>
          </a:ln>
        </p:spPr>
      </p:pic>
      <p:pic>
        <p:nvPicPr>
          <p:cNvPr id="69638" name="图片 3" descr="W020090928532538290313"/>
          <p:cNvPicPr>
            <a:picLocks noChangeAspect="1"/>
          </p:cNvPicPr>
          <p:nvPr/>
        </p:nvPicPr>
        <p:blipFill>
          <a:blip r:embed="rId5"/>
          <a:stretch>
            <a:fillRect/>
          </a:stretch>
        </p:blipFill>
        <p:spPr>
          <a:xfrm>
            <a:off x="1044575" y="2768600"/>
            <a:ext cx="2176463" cy="3048000"/>
          </a:xfrm>
          <a:prstGeom prst="rect">
            <a:avLst/>
          </a:prstGeom>
          <a:noFill/>
          <a:ln w="9525">
            <a:noFill/>
          </a:ln>
        </p:spPr>
      </p:pic>
      <p:sp>
        <p:nvSpPr>
          <p:cNvPr id="69639" name="文本框 5"/>
          <p:cNvSpPr txBox="1"/>
          <p:nvPr/>
        </p:nvSpPr>
        <p:spPr>
          <a:xfrm>
            <a:off x="125413" y="2974975"/>
            <a:ext cx="736600" cy="2376488"/>
          </a:xfrm>
          <a:prstGeom prst="rect">
            <a:avLst/>
          </a:prstGeom>
          <a:noFill/>
          <a:ln w="9525">
            <a:noFill/>
          </a:ln>
        </p:spPr>
        <p:txBody>
          <a:bodyPr vert="eaVert" wrap="none" anchor="t" anchorCtr="0">
            <a:spAutoFit/>
          </a:bodyPr>
          <a:lstStyle/>
          <a:p>
            <a:r>
              <a:rPr lang="zh-CN" altLang="en-US" sz="3600">
                <a:latin typeface="Arial" panose="020B0604020202020204" pitchFamily="34" charset="0"/>
                <a:ea typeface="宋体" panose="02010600030101010101" pitchFamily="2" charset="-122"/>
              </a:rPr>
              <a:t>华北大演习</a:t>
            </a:r>
          </a:p>
        </p:txBody>
      </p:sp>
      <p:sp>
        <p:nvSpPr>
          <p:cNvPr id="69640" name="文本框 6"/>
          <p:cNvSpPr txBox="1"/>
          <p:nvPr/>
        </p:nvSpPr>
        <p:spPr>
          <a:xfrm>
            <a:off x="1044575" y="2185988"/>
            <a:ext cx="7653338" cy="522287"/>
          </a:xfrm>
          <a:prstGeom prst="rect">
            <a:avLst/>
          </a:prstGeom>
          <a:noFill/>
          <a:ln w="9525">
            <a:noFill/>
          </a:ln>
        </p:spPr>
        <p:txBody>
          <a:bodyPr wrap="square" anchor="t" anchorCtr="0">
            <a:spAutoFit/>
          </a:bodyPr>
          <a:lstStyle/>
          <a:p>
            <a:r>
              <a:rPr lang="zh-CN" altLang="en-US" sz="2800">
                <a:latin typeface="Arial" panose="020B0604020202020204" pitchFamily="34" charset="0"/>
                <a:ea typeface="宋体" panose="02010600030101010101" pitchFamily="2" charset="-122"/>
              </a:rPr>
              <a:t>1981年9月14日至19日        多兵种协同作战</a:t>
            </a:r>
          </a:p>
        </p:txBody>
      </p:sp>
    </p:spTree>
  </p:cSld>
  <p:clrMapOvr>
    <a:masterClrMapping/>
  </p:clrMapOvr>
  <p:transition>
    <p:zoom/>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ext Box 2"/>
          <p:cNvSpPr txBox="1"/>
          <p:nvPr/>
        </p:nvSpPr>
        <p:spPr>
          <a:xfrm>
            <a:off x="515938" y="1606550"/>
            <a:ext cx="8453438" cy="3489325"/>
          </a:xfrm>
          <a:prstGeom prst="rect">
            <a:avLst/>
          </a:prstGeom>
          <a:noFill/>
          <a:ln w="9525">
            <a:noFill/>
            <a:miter/>
          </a:ln>
          <a:effectLst>
            <a:outerShdw dist="35921" dir="2699999" algn="ctr" rotWithShape="0">
              <a:schemeClr val="tx1"/>
            </a:outerShdw>
          </a:effectLst>
        </p:spPr>
        <p:txBody>
          <a:bodyPr wrap="none">
            <a:spAutoFit/>
          </a:bodyPr>
          <a:lstStyle/>
          <a:p>
            <a:pPr marR="0" defTabSz="914400" eaLnBrk="0" hangingPunct="0">
              <a:spcBef>
                <a:spcPct val="20000"/>
              </a:spcBef>
              <a:buClrTx/>
              <a:buSzTx/>
              <a:defRPr/>
            </a:pPr>
            <a:r>
              <a:rPr kumimoji="0" lang="en-US" altLang="zh-CN" sz="4800" b="1" kern="1200" cap="none" spc="0" normalizeH="0" baseline="0" noProof="0">
                <a:solidFill>
                  <a:schemeClr val="tx2"/>
                </a:solidFill>
                <a:effectLst>
                  <a:outerShdw blurRad="38100" dist="38100" dir="2700000" algn="tl">
                    <a:srgbClr val="C0C0C0"/>
                  </a:outerShdw>
                </a:effectLst>
                <a:latin typeface="黑体" panose="02010609060101010101" pitchFamily="49" charset="-122"/>
                <a:ea typeface="黑体" panose="02010609060101010101" pitchFamily="49" charset="-122"/>
                <a:cs typeface="+mn-cs"/>
              </a:rPr>
              <a:t>    </a:t>
            </a:r>
            <a:r>
              <a:rPr kumimoji="0" lang="zh-CN" altLang="en-US" sz="4800" b="1" kern="1200" cap="none" spc="0" normalizeH="0" baseline="0" noProof="0">
                <a:solidFill>
                  <a:schemeClr val="tx2"/>
                </a:solidFill>
                <a:effectLst>
                  <a:outerShdw blurRad="38100" dist="38100" dir="2700000" algn="tl">
                    <a:srgbClr val="C0C0C0"/>
                  </a:outerShdw>
                </a:effectLst>
                <a:latin typeface="黑体" panose="02010609060101010101" pitchFamily="49" charset="-122"/>
                <a:ea typeface="黑体" panose="02010609060101010101" pitchFamily="49" charset="-122"/>
                <a:cs typeface="+mn-cs"/>
              </a:rPr>
              <a:t>从立足于 </a:t>
            </a:r>
            <a:r>
              <a:rPr kumimoji="0" lang="zh-CN" altLang="en-US" sz="4800" b="1" kern="1200" cap="none" spc="0" normalizeH="0" baseline="0" noProof="0">
                <a:solidFill>
                  <a:schemeClr val="tx2"/>
                </a:solidFill>
                <a:effectLst>
                  <a:outerShdw blurRad="38100" dist="38100" dir="2700000" algn="tl">
                    <a:srgbClr val="C0C0C0"/>
                  </a:outerShdw>
                </a:effectLst>
                <a:latin typeface="Times New Roman" panose="02020603050405020304" pitchFamily="18" charset="0"/>
                <a:ea typeface="黑体" panose="02010609060101010101" pitchFamily="49" charset="-122"/>
                <a:cs typeface="+mn-cs"/>
              </a:rPr>
              <a:t>“</a:t>
            </a:r>
            <a:r>
              <a:rPr kumimoji="0" lang="zh-CN" altLang="en-US" sz="4800" b="1" kern="1200" cap="none" spc="0" normalizeH="0" baseline="0" noProof="0">
                <a:solidFill>
                  <a:schemeClr val="tx2"/>
                </a:solidFill>
                <a:effectLst>
                  <a:outerShdw blurRad="38100" dist="38100" dir="2700000" algn="tl">
                    <a:srgbClr val="C0C0C0"/>
                  </a:outerShdw>
                </a:effectLst>
                <a:latin typeface="黑体" panose="02010609060101010101" pitchFamily="49" charset="-122"/>
                <a:ea typeface="黑体" panose="02010609060101010101" pitchFamily="49" charset="-122"/>
                <a:cs typeface="+mn-cs"/>
              </a:rPr>
              <a:t>早打、大打、</a:t>
            </a:r>
          </a:p>
          <a:p>
            <a:pPr marR="0" defTabSz="914400" eaLnBrk="0" hangingPunct="0">
              <a:spcBef>
                <a:spcPct val="20000"/>
              </a:spcBef>
              <a:buClrTx/>
              <a:buSzTx/>
              <a:defRPr/>
            </a:pPr>
            <a:r>
              <a:rPr kumimoji="0" lang="zh-CN" altLang="en-US" sz="4800" b="1" kern="1200" cap="none" spc="0" normalizeH="0" baseline="0" noProof="0">
                <a:solidFill>
                  <a:schemeClr val="tx2"/>
                </a:solidFill>
                <a:effectLst>
                  <a:outerShdw blurRad="38100" dist="38100" dir="2700000" algn="tl">
                    <a:srgbClr val="C0C0C0"/>
                  </a:outerShdw>
                </a:effectLst>
                <a:latin typeface="黑体" panose="02010609060101010101" pitchFamily="49" charset="-122"/>
                <a:ea typeface="黑体" panose="02010609060101010101" pitchFamily="49" charset="-122"/>
                <a:cs typeface="+mn-cs"/>
              </a:rPr>
              <a:t>打核战争</a:t>
            </a:r>
            <a:r>
              <a:rPr kumimoji="0" lang="zh-CN" altLang="en-US" sz="4800" b="1" kern="1200" cap="none" spc="0" normalizeH="0" baseline="0" noProof="0">
                <a:solidFill>
                  <a:schemeClr val="tx2"/>
                </a:solidFill>
                <a:effectLst>
                  <a:outerShdw blurRad="38100" dist="38100" dir="2700000" algn="tl">
                    <a:srgbClr val="C0C0C0"/>
                  </a:outerShdw>
                </a:effectLst>
                <a:latin typeface="Times New Roman" panose="02020603050405020304" pitchFamily="18" charset="0"/>
                <a:ea typeface="黑体" panose="02010609060101010101" pitchFamily="49" charset="-122"/>
                <a:cs typeface="+mn-cs"/>
              </a:rPr>
              <a:t>”</a:t>
            </a:r>
            <a:r>
              <a:rPr kumimoji="0" lang="zh-CN" altLang="en-US" sz="4800" b="1" kern="1200" cap="none" spc="0" normalizeH="0" baseline="0" noProof="0">
                <a:solidFill>
                  <a:schemeClr val="tx2"/>
                </a:solidFill>
                <a:effectLst>
                  <a:outerShdw blurRad="38100" dist="38100" dir="2700000" algn="tl">
                    <a:srgbClr val="C0C0C0"/>
                  </a:outerShdw>
                </a:effectLst>
                <a:latin typeface="黑体" panose="02010609060101010101" pitchFamily="49" charset="-122"/>
                <a:ea typeface="黑体" panose="02010609060101010101" pitchFamily="49" charset="-122"/>
                <a:cs typeface="+mn-cs"/>
              </a:rPr>
              <a:t> 的全面战争，转变</a:t>
            </a:r>
          </a:p>
          <a:p>
            <a:pPr marR="0" defTabSz="914400" eaLnBrk="0" hangingPunct="0">
              <a:spcBef>
                <a:spcPct val="20000"/>
              </a:spcBef>
              <a:buClrTx/>
              <a:buSzTx/>
              <a:defRPr/>
            </a:pPr>
            <a:r>
              <a:rPr kumimoji="0" lang="zh-CN" altLang="en-US" sz="4800" b="1" kern="1200" cap="none" spc="0" normalizeH="0" baseline="0" noProof="0">
                <a:solidFill>
                  <a:schemeClr val="tx2"/>
                </a:solidFill>
                <a:effectLst>
                  <a:outerShdw blurRad="38100" dist="38100" dir="2700000" algn="tl">
                    <a:srgbClr val="C0C0C0"/>
                  </a:outerShdw>
                </a:effectLst>
                <a:latin typeface="黑体" panose="02010609060101010101" pitchFamily="49" charset="-122"/>
                <a:ea typeface="黑体" panose="02010609060101010101" pitchFamily="49" charset="-122"/>
                <a:cs typeface="+mn-cs"/>
              </a:rPr>
              <a:t>到和平时期现代化建设的轨道</a:t>
            </a:r>
          </a:p>
          <a:p>
            <a:pPr marR="0" defTabSz="914400" eaLnBrk="0" hangingPunct="0">
              <a:spcBef>
                <a:spcPct val="20000"/>
              </a:spcBef>
              <a:buClrTx/>
              <a:buSzTx/>
              <a:defRPr/>
            </a:pPr>
            <a:r>
              <a:rPr kumimoji="0" lang="zh-CN" altLang="en-US" sz="4800" b="1" kern="1200" cap="none" spc="0" normalizeH="0" baseline="0" noProof="0">
                <a:solidFill>
                  <a:schemeClr val="tx2"/>
                </a:solidFill>
                <a:effectLst>
                  <a:outerShdw blurRad="38100" dist="38100" dir="2700000" algn="tl">
                    <a:srgbClr val="C0C0C0"/>
                  </a:outerShdw>
                </a:effectLst>
                <a:latin typeface="黑体" panose="02010609060101010101" pitchFamily="49" charset="-122"/>
                <a:ea typeface="黑体" panose="02010609060101010101" pitchFamily="49" charset="-122"/>
                <a:cs typeface="+mn-cs"/>
              </a:rPr>
              <a:t>上来。</a:t>
            </a:r>
            <a:r>
              <a:rPr kumimoji="0" lang="en-US" altLang="zh-CN" sz="4800" b="1" kern="1200" cap="none" spc="0" normalizeH="0" baseline="0" noProof="0">
                <a:solidFill>
                  <a:schemeClr val="tx2"/>
                </a:solidFill>
                <a:effectLst>
                  <a:outerShdw blurRad="38100" dist="38100" dir="2700000" algn="tl">
                    <a:srgbClr val="C0C0C0"/>
                  </a:outerShdw>
                </a:effectLst>
                <a:latin typeface="黑体" panose="02010609060101010101" pitchFamily="49" charset="-122"/>
                <a:ea typeface="黑体" panose="02010609060101010101" pitchFamily="49" charset="-122"/>
                <a:cs typeface="+mn-cs"/>
              </a:rPr>
              <a:t>--</a:t>
            </a:r>
            <a:r>
              <a:rPr kumimoji="0" lang="zh-CN" altLang="en-US" sz="4800" b="1" kern="1200" cap="none" spc="0" normalizeH="0" baseline="0" noProof="0">
                <a:solidFill>
                  <a:schemeClr val="tx2"/>
                </a:solidFill>
                <a:effectLst>
                  <a:outerShdw blurRad="38100" dist="38100" dir="2700000" algn="tl">
                    <a:srgbClr val="C0C0C0"/>
                  </a:outerShdw>
                </a:effectLst>
                <a:latin typeface="黑体" panose="02010609060101010101" pitchFamily="49" charset="-122"/>
                <a:ea typeface="黑体" panose="02010609060101010101" pitchFamily="49" charset="-122"/>
                <a:cs typeface="+mn-cs"/>
              </a:rPr>
              <a:t>走中国特色精兵之路</a:t>
            </a:r>
          </a:p>
        </p:txBody>
      </p:sp>
      <p:sp>
        <p:nvSpPr>
          <p:cNvPr id="63491" name="WordArt 3"/>
          <p:cNvSpPr>
            <a:spLocks noTextEdit="1"/>
          </p:cNvSpPr>
          <p:nvPr/>
        </p:nvSpPr>
        <p:spPr>
          <a:xfrm>
            <a:off x="731838" y="581025"/>
            <a:ext cx="6705600" cy="838200"/>
          </a:xfrm>
          <a:prstGeom prst="rect">
            <a:avLst/>
          </a:prstGeom>
        </p:spPr>
        <p:txBody>
          <a:bodyPr wrap="none" fromWordArt="1">
            <a:prstTxWarp prst="textPlain">
              <a:avLst>
                <a:gd name="adj" fmla="val 50000"/>
              </a:avLst>
            </a:prstTxWarp>
            <a:normAutofit/>
          </a:bodyPr>
          <a:lstStyle/>
          <a:p>
            <a:pPr algn="ctr"/>
            <a:r>
              <a:rPr lang="zh-CN" altLang="en-US" sz="4800">
                <a:ln w="9525" cap="flat" cmpd="sng">
                  <a:solidFill>
                    <a:schemeClr val="tx2"/>
                  </a:solidFill>
                  <a:prstDash val="solid"/>
                  <a:round/>
                  <a:headEnd type="none" w="med" len="med"/>
                  <a:tailEnd type="none" w="med" len="med"/>
                </a:ln>
                <a:solidFill>
                  <a:srgbClr val="FF0000"/>
                </a:solidFill>
                <a:effectLst>
                  <a:outerShdw dist="63500" dir="2212193" algn="ctr" rotWithShape="0">
                    <a:srgbClr val="FF9933"/>
                  </a:outerShdw>
                </a:effectLst>
                <a:latin typeface="黑体" panose="02010609060101010101" pitchFamily="49" charset="-122"/>
                <a:ea typeface="黑体" panose="02010609060101010101" pitchFamily="49" charset="-122"/>
              </a:rPr>
              <a:t>国防和军队建设指导思想</a:t>
            </a:r>
          </a:p>
        </p:txBody>
      </p:sp>
      <p:sp>
        <p:nvSpPr>
          <p:cNvPr id="50180" name="Text Box 4"/>
          <p:cNvSpPr txBox="1"/>
          <p:nvPr/>
        </p:nvSpPr>
        <p:spPr>
          <a:xfrm>
            <a:off x="2897188" y="5297488"/>
            <a:ext cx="5378450" cy="579438"/>
          </a:xfrm>
          <a:prstGeom prst="rect">
            <a:avLst/>
          </a:prstGeom>
          <a:noFill/>
          <a:ln w="9525">
            <a:noFill/>
            <a:miter/>
          </a:ln>
        </p:spPr>
        <p:txBody>
          <a:bodyPr wrap="none">
            <a:spAutoFit/>
          </a:bodyPr>
          <a:lstStyle/>
          <a:p>
            <a:pPr marR="0" algn="ctr" defTabSz="914400" eaLnBrk="0" hangingPunct="0">
              <a:spcBef>
                <a:spcPct val="20000"/>
              </a:spcBef>
              <a:buClrTx/>
              <a:buSzTx/>
              <a:defRPr/>
            </a:pPr>
            <a:r>
              <a:rPr kumimoji="0" lang="en-US" altLang="zh-CN" sz="3200" b="1" kern="1200" cap="none" spc="0" normalizeH="0" baseline="0" noProof="0">
                <a:solidFill>
                  <a:srgbClr val="FF0000"/>
                </a:solidFill>
                <a:effectLst>
                  <a:outerShdw blurRad="38100" dist="38100" dir="2700000" algn="tl">
                    <a:srgbClr val="C0C0C0"/>
                  </a:outerShdw>
                </a:effectLst>
                <a:latin typeface="Times New Roman" panose="02020603050405020304" pitchFamily="18" charset="0"/>
                <a:ea typeface="宋体" panose="02010600030101010101" pitchFamily="2" charset="-122"/>
                <a:cs typeface="+mn-cs"/>
              </a:rPr>
              <a:t>—— 1985</a:t>
            </a:r>
            <a:r>
              <a:rPr kumimoji="0" lang="zh-CN" altLang="en-US" sz="3200" b="1" kern="1200" cap="none" spc="0" normalizeH="0" baseline="0" noProof="0">
                <a:solidFill>
                  <a:srgbClr val="FF0000"/>
                </a:solidFill>
                <a:effectLst>
                  <a:outerShdw blurRad="38100" dist="38100" dir="2700000" algn="tl">
                    <a:srgbClr val="C0C0C0"/>
                  </a:outerShdw>
                </a:effectLst>
                <a:latin typeface="Times New Roman" panose="02020603050405020304" pitchFamily="18" charset="0"/>
                <a:ea typeface="宋体" panose="02010600030101010101" pitchFamily="2" charset="-122"/>
                <a:cs typeface="+mn-cs"/>
              </a:rPr>
              <a:t>年</a:t>
            </a:r>
            <a:r>
              <a:rPr kumimoji="0" lang="en-US" altLang="zh-CN" sz="3200" b="1" kern="1200" cap="none" spc="0" normalizeH="0" baseline="0" noProof="0">
                <a:solidFill>
                  <a:srgbClr val="FF0000"/>
                </a:solidFill>
                <a:effectLst>
                  <a:outerShdw blurRad="38100" dist="38100" dir="2700000" algn="tl">
                    <a:srgbClr val="C0C0C0"/>
                  </a:outerShdw>
                </a:effectLst>
                <a:latin typeface="Times New Roman" panose="02020603050405020304" pitchFamily="18" charset="0"/>
                <a:ea typeface="宋体" panose="02010600030101010101" pitchFamily="2" charset="-122"/>
                <a:cs typeface="+mn-cs"/>
              </a:rPr>
              <a:t>5</a:t>
            </a:r>
            <a:r>
              <a:rPr kumimoji="0" lang="zh-CN" altLang="en-US" sz="3200" b="1" kern="1200" cap="none" spc="0" normalizeH="0" baseline="0" noProof="0">
                <a:solidFill>
                  <a:srgbClr val="FF0000"/>
                </a:solidFill>
                <a:effectLst>
                  <a:outerShdw blurRad="38100" dist="38100" dir="2700000" algn="tl">
                    <a:srgbClr val="C0C0C0"/>
                  </a:outerShdw>
                </a:effectLst>
                <a:latin typeface="Times New Roman" panose="02020603050405020304" pitchFamily="18" charset="0"/>
                <a:ea typeface="宋体" panose="02010600030101010101" pitchFamily="2" charset="-122"/>
                <a:cs typeface="+mn-cs"/>
              </a:rPr>
              <a:t>月军委扩大会议</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32" fill="hold" nodeType="afterEffect">
                                  <p:stCondLst>
                                    <p:cond delay="0"/>
                                  </p:stCondLst>
                                  <p:childTnLst>
                                    <p:set>
                                      <p:cBhvr>
                                        <p:cTn id="6" dur="indefinite" fill="hold">
                                          <p:stCondLst>
                                            <p:cond delay="0"/>
                                          </p:stCondLst>
                                        </p:cTn>
                                        <p:tgtEl>
                                          <p:spTgt spid="63491"/>
                                        </p:tgtEl>
                                        <p:attrNameLst>
                                          <p:attrName>style.visibility</p:attrName>
                                        </p:attrNameLst>
                                      </p:cBhvr>
                                      <p:to>
                                        <p:strVal val="visible"/>
                                      </p:to>
                                    </p:set>
                                    <p:animEffect transition="in" filter="box(out)">
                                      <p:cBhvr>
                                        <p:cTn id="7" dur="500"/>
                                        <p:tgtEl>
                                          <p:spTgt spid="63491"/>
                                        </p:tgtEl>
                                      </p:cBhvr>
                                    </p:animEffect>
                                  </p:childTnLst>
                                </p:cTn>
                              </p:par>
                            </p:childTnLst>
                          </p:cTn>
                        </p:par>
                        <p:par>
                          <p:cTn id="8" fill="hold">
                            <p:stCondLst>
                              <p:cond delay="500"/>
                            </p:stCondLst>
                            <p:childTnLst>
                              <p:par>
                                <p:cTn id="9" presetID="12" presetClass="entr" presetSubtype="1" fill="hold" grpId="0" nodeType="afterEffect">
                                  <p:stCondLst>
                                    <p:cond delay="0"/>
                                  </p:stCondLst>
                                  <p:childTnLst>
                                    <p:set>
                                      <p:cBhvr>
                                        <p:cTn id="10" dur="indefinite" fill="hold">
                                          <p:stCondLst>
                                            <p:cond delay="0"/>
                                          </p:stCondLst>
                                        </p:cTn>
                                        <p:tgtEl>
                                          <p:spTgt spid="50178"/>
                                        </p:tgtEl>
                                        <p:attrNameLst>
                                          <p:attrName>style.visibility</p:attrName>
                                        </p:attrNameLst>
                                      </p:cBhvr>
                                      <p:to>
                                        <p:strVal val="visible"/>
                                      </p:to>
                                    </p:set>
                                    <p:animEffect transition="in" filter="slide(fromTop)">
                                      <p:cBhvr>
                                        <p:cTn id="11" dur="500"/>
                                        <p:tgtEl>
                                          <p:spTgt spid="50178"/>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indefinite" fill="hold">
                                          <p:stCondLst>
                                            <p:cond delay="0"/>
                                          </p:stCondLst>
                                        </p:cTn>
                                        <p:tgtEl>
                                          <p:spTgt spid="50180"/>
                                        </p:tgtEl>
                                        <p:attrNameLst>
                                          <p:attrName>style.visibility</p:attrName>
                                        </p:attrNameLst>
                                      </p:cBhvr>
                                      <p:to>
                                        <p:strVal val="visible"/>
                                      </p:to>
                                    </p:set>
                                    <p:animEffect transition="in" filter="wipe(left)">
                                      <p:cBhvr>
                                        <p:cTn id="15" dur="500"/>
                                        <p:tgtEl>
                                          <p:spTgt spid="501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178" grpId="0" bldLvl="0" animBg="1"/>
      <p:bldP spid="50180"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81" name="Picture 5" descr="坦克群"/>
          <p:cNvPicPr>
            <a:picLocks noChangeAspect="1"/>
          </p:cNvPicPr>
          <p:nvPr/>
        </p:nvPicPr>
        <p:blipFill>
          <a:blip r:embed="rId2"/>
          <a:stretch>
            <a:fillRect/>
          </a:stretch>
        </p:blipFill>
        <p:spPr>
          <a:xfrm>
            <a:off x="2209800" y="1981200"/>
            <a:ext cx="5411788" cy="3963988"/>
          </a:xfrm>
          <a:prstGeom prst="rect">
            <a:avLst/>
          </a:prstGeom>
          <a:noFill/>
          <a:ln w="9525">
            <a:noFill/>
          </a:ln>
        </p:spPr>
      </p:pic>
      <p:pic>
        <p:nvPicPr>
          <p:cNvPr id="71682" name="Picture 6" descr="直升机群"/>
          <p:cNvPicPr>
            <a:picLocks noChangeAspect="1"/>
          </p:cNvPicPr>
          <p:nvPr/>
        </p:nvPicPr>
        <p:blipFill>
          <a:blip r:embed="rId3"/>
          <a:stretch>
            <a:fillRect/>
          </a:stretch>
        </p:blipFill>
        <p:spPr>
          <a:xfrm>
            <a:off x="3429000" y="1981200"/>
            <a:ext cx="2735263" cy="1766888"/>
          </a:xfrm>
          <a:prstGeom prst="rect">
            <a:avLst/>
          </a:prstGeom>
          <a:noFill/>
          <a:ln w="19050" cap="flat" cmpd="sng">
            <a:solidFill>
              <a:srgbClr val="CC3300"/>
            </a:solidFill>
            <a:prstDash val="solid"/>
            <a:miter/>
            <a:headEnd type="none" w="med" len="med"/>
            <a:tailEnd type="none" w="med" len="med"/>
          </a:ln>
        </p:spPr>
      </p:pic>
      <p:sp>
        <p:nvSpPr>
          <p:cNvPr id="71683" name="Rectangle 7"/>
          <p:cNvSpPr/>
          <p:nvPr/>
        </p:nvSpPr>
        <p:spPr>
          <a:xfrm>
            <a:off x="2286000" y="1981200"/>
            <a:ext cx="5356225" cy="3962400"/>
          </a:xfrm>
          <a:prstGeom prst="rect">
            <a:avLst/>
          </a:prstGeom>
          <a:noFill/>
          <a:ln w="57150" cap="flat" cmpd="sng">
            <a:solidFill>
              <a:srgbClr val="FF0000"/>
            </a:solidFill>
            <a:prstDash val="solid"/>
            <a:miter/>
            <a:headEnd type="none" w="med" len="med"/>
            <a:tailEnd type="none" w="med" len="med"/>
          </a:ln>
        </p:spPr>
        <p:txBody>
          <a:bodyPr wrap="none" anchor="ctr" anchorCtr="0"/>
          <a:lstStyle/>
          <a:p>
            <a:endParaRPr lang="zh-CN" altLang="en-US" dirty="0">
              <a:latin typeface="Arial" panose="020B0604020202020204" pitchFamily="34" charset="0"/>
              <a:ea typeface="宋体" panose="02010600030101010101" pitchFamily="2" charset="-122"/>
            </a:endParaRPr>
          </a:p>
        </p:txBody>
      </p:sp>
      <p:sp>
        <p:nvSpPr>
          <p:cNvPr id="52229" name="Rectangle 8"/>
          <p:cNvSpPr/>
          <p:nvPr/>
        </p:nvSpPr>
        <p:spPr>
          <a:xfrm>
            <a:off x="1371600" y="1981200"/>
            <a:ext cx="892175" cy="3962400"/>
          </a:xfrm>
          <a:prstGeom prst="rect">
            <a:avLst/>
          </a:prstGeom>
          <a:solidFill>
            <a:srgbClr val="FFCC99"/>
          </a:solidFill>
          <a:ln w="57150" cap="flat" cmpd="sng">
            <a:solidFill>
              <a:srgbClr val="FF0000"/>
            </a:solidFill>
            <a:prstDash val="solid"/>
            <a:miter/>
            <a:headEnd type="none" w="med" len="med"/>
            <a:tailEnd type="none" w="med" len="med"/>
          </a:ln>
        </p:spPr>
        <p:txBody>
          <a:bodyPr wrap="none" lIns="101608" tIns="50804" rIns="101608" bIns="50804" anchor="ctr"/>
          <a:lstStyle/>
          <a:p>
            <a:pPr marL="0" marR="0" lvl="0" indent="0" algn="ctr" defTabSz="1016000" rtl="0" eaLnBrk="0" fontAlgn="base" latinLnBrk="0" hangingPunct="0">
              <a:lnSpc>
                <a:spcPct val="100000"/>
              </a:lnSpc>
              <a:spcBef>
                <a:spcPct val="20000"/>
              </a:spcBef>
              <a:spcAft>
                <a:spcPct val="0"/>
              </a:spcAft>
              <a:buClrTx/>
              <a:buSzTx/>
              <a:buFont typeface="Arial" panose="020B0604020202020204" pitchFamily="34" charset="0"/>
              <a:buNone/>
              <a:defRPr/>
            </a:pPr>
            <a:r>
              <a:rPr kumimoji="0" lang="zh-CN" altLang="en-US" sz="2400" b="0" i="0" u="none" strike="noStrike" kern="1200" cap="none" spc="0" normalizeH="0" baseline="0" noProof="0">
                <a:ln>
                  <a:noFill/>
                </a:ln>
                <a:solidFill>
                  <a:schemeClr val="tx1"/>
                </a:solidFill>
                <a:effectLst>
                  <a:outerShdw blurRad="38100" dist="38100" dir="2700000" algn="tl">
                    <a:srgbClr val="FFFFFF"/>
                  </a:outerShdw>
                </a:effectLst>
                <a:uLnTx/>
                <a:uFillTx/>
                <a:latin typeface="黑体" panose="02010609060101010101" pitchFamily="49" charset="-122"/>
                <a:ea typeface="黑体" panose="02010609060101010101" pitchFamily="49" charset="-122"/>
                <a:cs typeface="+mn-cs"/>
              </a:rPr>
              <a:t>陆</a:t>
            </a:r>
          </a:p>
          <a:p>
            <a:pPr marL="0" marR="0" lvl="0" indent="0" algn="ctr" defTabSz="1016000" rtl="0" eaLnBrk="0" fontAlgn="base" latinLnBrk="0" hangingPunct="0">
              <a:lnSpc>
                <a:spcPct val="100000"/>
              </a:lnSpc>
              <a:spcBef>
                <a:spcPct val="20000"/>
              </a:spcBef>
              <a:spcAft>
                <a:spcPct val="0"/>
              </a:spcAft>
              <a:buClrTx/>
              <a:buSzTx/>
              <a:buFont typeface="Arial" panose="020B0604020202020204" pitchFamily="34" charset="0"/>
              <a:buNone/>
              <a:defRPr/>
            </a:pPr>
            <a:r>
              <a:rPr kumimoji="0" lang="zh-CN" altLang="en-US" sz="2400" b="0" i="0" u="none" strike="noStrike" kern="1200" cap="none" spc="0" normalizeH="0" baseline="0" noProof="0">
                <a:ln>
                  <a:noFill/>
                </a:ln>
                <a:solidFill>
                  <a:schemeClr val="tx1"/>
                </a:solidFill>
                <a:effectLst>
                  <a:outerShdw blurRad="38100" dist="38100" dir="2700000" algn="tl">
                    <a:srgbClr val="FFFFFF"/>
                  </a:outerShdw>
                </a:effectLst>
                <a:uLnTx/>
                <a:uFillTx/>
                <a:latin typeface="黑体" panose="02010609060101010101" pitchFamily="49" charset="-122"/>
                <a:ea typeface="黑体" panose="02010609060101010101" pitchFamily="49" charset="-122"/>
                <a:cs typeface="+mn-cs"/>
              </a:rPr>
              <a:t>军</a:t>
            </a:r>
          </a:p>
          <a:p>
            <a:pPr marL="0" marR="0" lvl="0" indent="0" algn="ctr" defTabSz="1016000" rtl="0" eaLnBrk="0" fontAlgn="base" latinLnBrk="0" hangingPunct="0">
              <a:lnSpc>
                <a:spcPct val="100000"/>
              </a:lnSpc>
              <a:spcBef>
                <a:spcPct val="20000"/>
              </a:spcBef>
              <a:spcAft>
                <a:spcPct val="0"/>
              </a:spcAft>
              <a:buClrTx/>
              <a:buSzTx/>
              <a:buFont typeface="Arial" panose="020B0604020202020204" pitchFamily="34" charset="0"/>
              <a:buNone/>
              <a:defRPr/>
            </a:pPr>
            <a:r>
              <a:rPr kumimoji="0" lang="en-US" altLang="zh-CN" sz="2400" b="0" i="0" u="none" strike="noStrike" kern="1200" cap="none" spc="0" normalizeH="0" baseline="0" noProof="0">
                <a:ln>
                  <a:noFill/>
                </a:ln>
                <a:solidFill>
                  <a:schemeClr val="tx1"/>
                </a:solidFill>
                <a:effectLst>
                  <a:outerShdw blurRad="38100" dist="38100" dir="2700000" algn="tl">
                    <a:srgbClr val="FFFFFF"/>
                  </a:outerShdw>
                </a:effectLst>
                <a:uLnTx/>
                <a:uFillTx/>
                <a:latin typeface="黑体" panose="02010609060101010101" pitchFamily="49" charset="-122"/>
                <a:ea typeface="黑体" panose="02010609060101010101" pitchFamily="49" charset="-122"/>
                <a:cs typeface="+mn-cs"/>
              </a:rPr>
              <a:t>|</a:t>
            </a:r>
          </a:p>
          <a:p>
            <a:pPr marL="0" marR="0" lvl="0" indent="0" algn="ctr" defTabSz="1016000" rtl="0" eaLnBrk="0" fontAlgn="base" latinLnBrk="0" hangingPunct="0">
              <a:lnSpc>
                <a:spcPct val="100000"/>
              </a:lnSpc>
              <a:spcBef>
                <a:spcPct val="20000"/>
              </a:spcBef>
              <a:spcAft>
                <a:spcPct val="0"/>
              </a:spcAft>
              <a:buClrTx/>
              <a:buSzTx/>
              <a:buFont typeface="Arial" panose="020B0604020202020204" pitchFamily="34" charset="0"/>
              <a:buNone/>
              <a:defRPr/>
            </a:pPr>
            <a:r>
              <a:rPr kumimoji="0" lang="en-US" altLang="zh-CN" sz="2400" b="0" i="0" u="none" strike="noStrike" kern="1200" cap="none" spc="0" normalizeH="0" baseline="0" noProof="0">
                <a:ln>
                  <a:noFill/>
                </a:ln>
                <a:solidFill>
                  <a:schemeClr val="tx1"/>
                </a:solidFill>
                <a:effectLst>
                  <a:outerShdw blurRad="38100" dist="38100" dir="2700000" algn="tl">
                    <a:srgbClr val="FFFFFF"/>
                  </a:outerShdw>
                </a:effectLst>
                <a:uLnTx/>
                <a:uFillTx/>
                <a:latin typeface="黑体" panose="02010609060101010101" pitchFamily="49" charset="-122"/>
                <a:ea typeface="黑体" panose="02010609060101010101" pitchFamily="49" charset="-122"/>
                <a:cs typeface="+mn-cs"/>
              </a:rPr>
              <a:t>|</a:t>
            </a:r>
          </a:p>
          <a:p>
            <a:pPr marL="0" marR="0" lvl="0" indent="0" algn="ctr" defTabSz="1016000" rtl="0" eaLnBrk="0" fontAlgn="base" latinLnBrk="0" hangingPunct="0">
              <a:lnSpc>
                <a:spcPct val="100000"/>
              </a:lnSpc>
              <a:spcBef>
                <a:spcPct val="20000"/>
              </a:spcBef>
              <a:spcAft>
                <a:spcPct val="0"/>
              </a:spcAft>
              <a:buClrTx/>
              <a:buSzTx/>
              <a:buFont typeface="Arial" panose="020B0604020202020204" pitchFamily="34" charset="0"/>
              <a:buNone/>
              <a:defRPr/>
            </a:pPr>
            <a:r>
              <a:rPr kumimoji="0" lang="zh-CN" altLang="en-US" sz="2400" b="0" i="0" u="none" strike="noStrike" kern="1200" cap="none" spc="0" normalizeH="0" baseline="0" noProof="0">
                <a:ln>
                  <a:noFill/>
                </a:ln>
                <a:solidFill>
                  <a:schemeClr val="tx1"/>
                </a:solidFill>
                <a:effectLst>
                  <a:outerShdw blurRad="38100" dist="38100" dir="2700000" algn="tl">
                    <a:srgbClr val="FFFFFF"/>
                  </a:outerShdw>
                </a:effectLst>
                <a:uLnTx/>
                <a:uFillTx/>
                <a:latin typeface="黑体" panose="02010609060101010101" pitchFamily="49" charset="-122"/>
                <a:ea typeface="黑体" panose="02010609060101010101" pitchFamily="49" charset="-122"/>
                <a:cs typeface="+mn-cs"/>
              </a:rPr>
              <a:t>集</a:t>
            </a:r>
          </a:p>
          <a:p>
            <a:pPr marL="0" marR="0" lvl="0" indent="0" algn="ctr" defTabSz="1016000" rtl="0" eaLnBrk="0" fontAlgn="base" latinLnBrk="0" hangingPunct="0">
              <a:lnSpc>
                <a:spcPct val="100000"/>
              </a:lnSpc>
              <a:spcBef>
                <a:spcPct val="20000"/>
              </a:spcBef>
              <a:spcAft>
                <a:spcPct val="0"/>
              </a:spcAft>
              <a:buClrTx/>
              <a:buSzTx/>
              <a:buFont typeface="Arial" panose="020B0604020202020204" pitchFamily="34" charset="0"/>
              <a:buNone/>
              <a:defRPr/>
            </a:pPr>
            <a:r>
              <a:rPr kumimoji="0" lang="zh-CN" altLang="en-US" sz="2400" b="0" i="0" u="none" strike="noStrike" kern="1200" cap="none" spc="0" normalizeH="0" baseline="0" noProof="0">
                <a:ln>
                  <a:noFill/>
                </a:ln>
                <a:solidFill>
                  <a:schemeClr val="tx1"/>
                </a:solidFill>
                <a:effectLst>
                  <a:outerShdw blurRad="38100" dist="38100" dir="2700000" algn="tl">
                    <a:srgbClr val="FFFFFF"/>
                  </a:outerShdw>
                </a:effectLst>
                <a:uLnTx/>
                <a:uFillTx/>
                <a:latin typeface="黑体" panose="02010609060101010101" pitchFamily="49" charset="-122"/>
                <a:ea typeface="黑体" panose="02010609060101010101" pitchFamily="49" charset="-122"/>
                <a:cs typeface="+mn-cs"/>
              </a:rPr>
              <a:t>团</a:t>
            </a:r>
          </a:p>
          <a:p>
            <a:pPr marL="0" marR="0" lvl="0" indent="0" algn="ctr" defTabSz="1016000" rtl="0" eaLnBrk="0" fontAlgn="base" latinLnBrk="0" hangingPunct="0">
              <a:lnSpc>
                <a:spcPct val="100000"/>
              </a:lnSpc>
              <a:spcBef>
                <a:spcPct val="20000"/>
              </a:spcBef>
              <a:spcAft>
                <a:spcPct val="0"/>
              </a:spcAft>
              <a:buClrTx/>
              <a:buSzTx/>
              <a:buFont typeface="Arial" panose="020B0604020202020204" pitchFamily="34" charset="0"/>
              <a:buNone/>
              <a:defRPr/>
            </a:pPr>
            <a:r>
              <a:rPr kumimoji="0" lang="zh-CN" altLang="en-US" sz="2400" b="0" i="0" u="none" strike="noStrike" kern="1200" cap="none" spc="0" normalizeH="0" baseline="0" noProof="0">
                <a:ln>
                  <a:noFill/>
                </a:ln>
                <a:solidFill>
                  <a:schemeClr val="tx1"/>
                </a:solidFill>
                <a:effectLst>
                  <a:outerShdw blurRad="38100" dist="38100" dir="2700000" algn="tl">
                    <a:srgbClr val="FFFFFF"/>
                  </a:outerShdw>
                </a:effectLst>
                <a:uLnTx/>
                <a:uFillTx/>
                <a:latin typeface="黑体" panose="02010609060101010101" pitchFamily="49" charset="-122"/>
                <a:ea typeface="黑体" panose="02010609060101010101" pitchFamily="49" charset="-122"/>
                <a:cs typeface="+mn-cs"/>
              </a:rPr>
              <a:t>军</a:t>
            </a:r>
          </a:p>
        </p:txBody>
      </p:sp>
      <p:sp>
        <p:nvSpPr>
          <p:cNvPr id="52230" name="Text Box 9"/>
          <p:cNvSpPr txBox="1"/>
          <p:nvPr/>
        </p:nvSpPr>
        <p:spPr>
          <a:xfrm>
            <a:off x="3625850" y="5064125"/>
            <a:ext cx="3303588" cy="727075"/>
          </a:xfrm>
          <a:prstGeom prst="rect">
            <a:avLst/>
          </a:prstGeom>
          <a:solidFill>
            <a:schemeClr val="tx1">
              <a:alpha val="0"/>
            </a:schemeClr>
          </a:solidFill>
          <a:ln w="9525">
            <a:noFill/>
            <a:miter/>
          </a:ln>
        </p:spPr>
        <p:txBody>
          <a:bodyPr lIns="101608" tIns="50804" rIns="101608" bIns="50804">
            <a:spAutoFit/>
          </a:bodyPr>
          <a:lstStyle/>
          <a:p>
            <a:pPr marR="0" algn="ctr" defTabSz="1016000" eaLnBrk="0" hangingPunct="0">
              <a:spcBef>
                <a:spcPct val="20000"/>
              </a:spcBef>
              <a:buClrTx/>
              <a:buSzTx/>
              <a:defRPr/>
            </a:pPr>
            <a:r>
              <a:rPr kumimoji="0" lang="zh-CN" altLang="en-US" sz="4100" kern="1200" cap="none" spc="0" normalizeH="0" baseline="0" noProof="0">
                <a:solidFill>
                  <a:srgbClr val="FF0000"/>
                </a:solidFill>
                <a:effectLst>
                  <a:outerShdw blurRad="38100" dist="38100" dir="2700000" algn="tl">
                    <a:srgbClr val="FFFFFF"/>
                  </a:outerShdw>
                </a:effectLst>
                <a:latin typeface="Arial" panose="020B0604020202020204" pitchFamily="34" charset="0"/>
                <a:ea typeface="隶书" panose="02010509060101010101" pitchFamily="49" charset="-122"/>
                <a:cs typeface="+mn-cs"/>
              </a:rPr>
              <a:t>地、空一体</a:t>
            </a:r>
          </a:p>
        </p:txBody>
      </p:sp>
      <p:sp>
        <p:nvSpPr>
          <p:cNvPr id="52231" name="Text Box 10"/>
          <p:cNvSpPr txBox="1"/>
          <p:nvPr/>
        </p:nvSpPr>
        <p:spPr>
          <a:xfrm>
            <a:off x="2286000" y="2057400"/>
            <a:ext cx="2517775" cy="1084263"/>
          </a:xfrm>
          <a:prstGeom prst="rect">
            <a:avLst/>
          </a:prstGeom>
          <a:noFill/>
          <a:ln w="9525">
            <a:noFill/>
            <a:miter/>
          </a:ln>
        </p:spPr>
        <p:txBody>
          <a:bodyPr wrap="none" lIns="101608" tIns="50804" rIns="101608" bIns="50804">
            <a:spAutoFit/>
          </a:bodyPr>
          <a:lstStyle/>
          <a:p>
            <a:pPr marR="0" algn="ctr" defTabSz="1016000" eaLnBrk="0" hangingPunct="0">
              <a:spcBef>
                <a:spcPct val="20000"/>
              </a:spcBef>
              <a:buClrTx/>
              <a:buSzTx/>
              <a:defRPr/>
            </a:pPr>
            <a:r>
              <a:rPr kumimoji="0" lang="zh-CN" altLang="en-US" sz="2900" kern="1200" cap="none" spc="0" normalizeH="0" baseline="0" noProof="0">
                <a:solidFill>
                  <a:srgbClr val="161645"/>
                </a:solidFill>
                <a:effectLst>
                  <a:outerShdw blurRad="38100" dist="38100" dir="2700000" algn="tl">
                    <a:srgbClr val="C0C0C0"/>
                  </a:outerShdw>
                </a:effectLst>
                <a:latin typeface="Arial" panose="020B0604020202020204" pitchFamily="34" charset="0"/>
                <a:ea typeface="黑体" panose="02010609060101010101" pitchFamily="49" charset="-122"/>
                <a:cs typeface="+mn-cs"/>
              </a:rPr>
              <a:t>集团军共有</a:t>
            </a:r>
          </a:p>
          <a:p>
            <a:pPr marR="0" algn="ctr" defTabSz="1016000" eaLnBrk="0" hangingPunct="0">
              <a:spcBef>
                <a:spcPct val="20000"/>
              </a:spcBef>
              <a:buClrTx/>
              <a:buSzTx/>
              <a:defRPr/>
            </a:pPr>
            <a:r>
              <a:rPr kumimoji="0" lang="zh-CN" altLang="en-US" sz="2900" kern="1200" cap="none" spc="0" normalizeH="0" baseline="0" noProof="0">
                <a:solidFill>
                  <a:srgbClr val="161645"/>
                </a:solidFill>
                <a:effectLst>
                  <a:outerShdw blurRad="38100" dist="38100" dir="2700000" algn="tl">
                    <a:srgbClr val="C0C0C0"/>
                  </a:outerShdw>
                </a:effectLst>
                <a:latin typeface="Arial" panose="020B0604020202020204" pitchFamily="34" charset="0"/>
                <a:ea typeface="黑体" panose="02010609060101010101" pitchFamily="49" charset="-122"/>
                <a:cs typeface="+mn-cs"/>
              </a:rPr>
              <a:t> </a:t>
            </a:r>
            <a:r>
              <a:rPr kumimoji="0" lang="en-US" altLang="zh-CN" sz="2900" kern="1200" cap="none" spc="0" normalizeH="0" baseline="0" noProof="0">
                <a:solidFill>
                  <a:srgbClr val="161645"/>
                </a:solidFill>
                <a:effectLst>
                  <a:outerShdw blurRad="38100" dist="38100" dir="2700000" algn="tl">
                    <a:srgbClr val="C0C0C0"/>
                  </a:outerShdw>
                </a:effectLst>
                <a:latin typeface="Arial" panose="020B0604020202020204" pitchFamily="34" charset="0"/>
                <a:ea typeface="黑体" panose="02010609060101010101" pitchFamily="49" charset="-122"/>
                <a:cs typeface="+mn-cs"/>
              </a:rPr>
              <a:t>370 </a:t>
            </a:r>
            <a:r>
              <a:rPr kumimoji="0" lang="zh-CN" altLang="en-US" sz="2900" kern="1200" cap="none" spc="0" normalizeH="0" baseline="0" noProof="0">
                <a:solidFill>
                  <a:srgbClr val="161645"/>
                </a:solidFill>
                <a:effectLst>
                  <a:outerShdw blurRad="38100" dist="38100" dir="2700000" algn="tl">
                    <a:srgbClr val="C0C0C0"/>
                  </a:outerShdw>
                </a:effectLst>
                <a:latin typeface="Arial" panose="020B0604020202020204" pitchFamily="34" charset="0"/>
                <a:ea typeface="黑体" panose="02010609060101010101" pitchFamily="49" charset="-122"/>
                <a:cs typeface="+mn-cs"/>
              </a:rPr>
              <a:t>多个专业</a:t>
            </a:r>
          </a:p>
        </p:txBody>
      </p:sp>
      <p:sp>
        <p:nvSpPr>
          <p:cNvPr id="52232" name="Text Box 11"/>
          <p:cNvSpPr txBox="1"/>
          <p:nvPr/>
        </p:nvSpPr>
        <p:spPr>
          <a:xfrm>
            <a:off x="2286000" y="1143000"/>
            <a:ext cx="4953000" cy="579438"/>
          </a:xfrm>
          <a:prstGeom prst="rect">
            <a:avLst/>
          </a:prstGeom>
          <a:noFill/>
          <a:ln w="9525">
            <a:noFill/>
            <a:miter/>
          </a:ln>
        </p:spPr>
        <p:txBody>
          <a:bodyPr>
            <a:spAutoFit/>
          </a:bodyPr>
          <a:lstStyle/>
          <a:p>
            <a:pPr marR="0" defTabSz="914400">
              <a:spcBef>
                <a:spcPct val="50000"/>
              </a:spcBef>
              <a:buClrTx/>
              <a:buSzTx/>
              <a:defRPr/>
            </a:pPr>
            <a:r>
              <a:rPr kumimoji="0" lang="zh-CN" altLang="en-US" sz="3200" kern="1200" cap="none" spc="0" normalizeH="0" baseline="0" noProof="0">
                <a:solidFill>
                  <a:srgbClr val="A50021"/>
                </a:solidFill>
                <a:effectLst>
                  <a:outerShdw blurRad="38100" dist="38100" dir="2700000" algn="tl">
                    <a:srgbClr val="C0C0C0"/>
                  </a:outerShdw>
                </a:effectLst>
                <a:latin typeface="黑体" panose="02010609060101010101" pitchFamily="49" charset="-122"/>
                <a:ea typeface="黑体" panose="02010609060101010101" pitchFamily="49" charset="-122"/>
                <a:cs typeface="+mn-cs"/>
              </a:rPr>
              <a:t>改革体制，裁军百万</a:t>
            </a:r>
          </a:p>
        </p:txBody>
      </p:sp>
      <p:sp>
        <p:nvSpPr>
          <p:cNvPr id="71688" name="Text Box 3"/>
          <p:cNvSpPr txBox="1"/>
          <p:nvPr/>
        </p:nvSpPr>
        <p:spPr>
          <a:xfrm>
            <a:off x="304800" y="228600"/>
            <a:ext cx="8439150" cy="584200"/>
          </a:xfrm>
          <a:prstGeom prst="rect">
            <a:avLst/>
          </a:prstGeom>
          <a:noFill/>
          <a:ln w="9525">
            <a:noFill/>
          </a:ln>
        </p:spPr>
        <p:txBody>
          <a:bodyPr anchor="t" anchorCtr="0">
            <a:spAutoFit/>
          </a:bodyPr>
          <a:lstStyle/>
          <a:p>
            <a:pPr eaLnBrk="0" hangingPunct="0">
              <a:spcBef>
                <a:spcPct val="20000"/>
              </a:spcBef>
            </a:pPr>
            <a:r>
              <a:rPr lang="zh-CN" altLang="en-US" sz="3200" b="1" dirty="0">
                <a:latin typeface="黑体" panose="02010609060101010101" pitchFamily="49" charset="-122"/>
                <a:ea typeface="黑体" panose="02010609060101010101" pitchFamily="49" charset="-122"/>
              </a:rPr>
              <a:t>第四阶段：现代化建设时期（</a:t>
            </a:r>
            <a:r>
              <a:rPr lang="en-US" altLang="zh-CN" sz="3200" b="1" dirty="0">
                <a:latin typeface="黑体" panose="02010609060101010101" pitchFamily="49" charset="-122"/>
                <a:ea typeface="黑体" panose="02010609060101010101" pitchFamily="49" charset="-122"/>
              </a:rPr>
              <a:t>1977 </a:t>
            </a:r>
            <a:r>
              <a:rPr lang="en-US" altLang="zh-CN" sz="3200" b="1" dirty="0">
                <a:latin typeface="Times New Roman" panose="02020603050405020304" pitchFamily="18" charset="0"/>
                <a:ea typeface="黑体" panose="02010609060101010101" pitchFamily="49" charset="-122"/>
              </a:rPr>
              <a:t>—1989</a:t>
            </a:r>
            <a:r>
              <a:rPr lang="en-US" altLang="zh-CN" sz="3200" b="1" dirty="0">
                <a:latin typeface="黑体" panose="02010609060101010101" pitchFamily="49" charset="-122"/>
                <a:ea typeface="黑体" panose="02010609060101010101" pitchFamily="49" charset="-122"/>
              </a:rPr>
              <a:t> </a:t>
            </a:r>
            <a:r>
              <a:rPr lang="zh-CN" altLang="en-US" sz="3200" b="1" dirty="0">
                <a:latin typeface="黑体" panose="02010609060101010101" pitchFamily="49" charset="-122"/>
                <a:ea typeface="黑体" panose="02010609060101010101" pitchFamily="49" charset="-122"/>
              </a:rPr>
              <a:t>）</a:t>
            </a:r>
          </a:p>
        </p:txBody>
      </p:sp>
      <p:sp>
        <p:nvSpPr>
          <p:cNvPr id="71689" name="TextBox 10"/>
          <p:cNvSpPr txBox="1"/>
          <p:nvPr/>
        </p:nvSpPr>
        <p:spPr>
          <a:xfrm>
            <a:off x="381000" y="1371600"/>
            <a:ext cx="461963" cy="92075"/>
          </a:xfrm>
          <a:prstGeom prst="rect">
            <a:avLst/>
          </a:prstGeom>
          <a:noFill/>
          <a:ln w="9525">
            <a:noFill/>
          </a:ln>
        </p:spPr>
        <p:txBody>
          <a:bodyPr vert="eaVert" wrap="none" anchor="t" anchorCtr="0">
            <a:spAutoFit/>
          </a:bodyPr>
          <a:lstStyle/>
          <a:p>
            <a:endParaRPr lang="zh-CN" altLang="en-US" dirty="0">
              <a:latin typeface="Arial" panose="020B0604020202020204" pitchFamily="34" charset="0"/>
              <a:ea typeface="宋体" panose="02010600030101010101" pitchFamily="2" charset="-122"/>
            </a:endParaRPr>
          </a:p>
        </p:txBody>
      </p:sp>
      <p:sp>
        <p:nvSpPr>
          <p:cNvPr id="71690" name="文本框 2"/>
          <p:cNvSpPr txBox="1"/>
          <p:nvPr/>
        </p:nvSpPr>
        <p:spPr>
          <a:xfrm>
            <a:off x="3124200" y="685800"/>
            <a:ext cx="5127625" cy="584200"/>
          </a:xfrm>
          <a:prstGeom prst="rect">
            <a:avLst/>
          </a:prstGeom>
          <a:noFill/>
          <a:ln w="9525">
            <a:noFill/>
          </a:ln>
        </p:spPr>
        <p:txBody>
          <a:bodyPr anchor="t" anchorCtr="0">
            <a:spAutoFit/>
          </a:bodyPr>
          <a:lstStyle/>
          <a:p>
            <a:r>
              <a:rPr lang="en-US" altLang="zh-CN" sz="3200" b="1" dirty="0">
                <a:latin typeface="华文新魏" panose="02010800040101010101" pitchFamily="2" charset="-122"/>
                <a:ea typeface="华文新魏" panose="02010800040101010101" pitchFamily="2" charset="-122"/>
              </a:rPr>
              <a:t>“</a:t>
            </a:r>
            <a:r>
              <a:rPr lang="zh-CN" altLang="en-US" sz="3200" b="1" dirty="0">
                <a:latin typeface="华文新魏" panose="02010800040101010101" pitchFamily="2" charset="-122"/>
                <a:ea typeface="华文新魏" panose="02010800040101010101" pitchFamily="2" charset="-122"/>
              </a:rPr>
              <a:t>从地面纵横到空地一体</a:t>
            </a:r>
            <a:r>
              <a:rPr lang="en-US" altLang="zh-CN" sz="3200" b="1" dirty="0">
                <a:latin typeface="华文新魏" panose="02010800040101010101" pitchFamily="2" charset="-122"/>
                <a:ea typeface="华文新魏" panose="02010800040101010101" pitchFamily="2" charset="-122"/>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32" fill="hold" grpId="0" nodeType="afterEffect">
                                  <p:stCondLst>
                                    <p:cond delay="0"/>
                                  </p:stCondLst>
                                  <p:childTnLst>
                                    <p:set>
                                      <p:cBhvr>
                                        <p:cTn id="6" dur="1" fill="hold">
                                          <p:stCondLst>
                                            <p:cond delay="0"/>
                                          </p:stCondLst>
                                        </p:cTn>
                                        <p:tgtEl>
                                          <p:spTgt spid="52229"/>
                                        </p:tgtEl>
                                        <p:attrNameLst>
                                          <p:attrName>style.visibility</p:attrName>
                                        </p:attrNameLst>
                                      </p:cBhvr>
                                      <p:to>
                                        <p:strVal val="visible"/>
                                      </p:to>
                                    </p:set>
                                    <p:animEffect transition="in" filter="box(out)">
                                      <p:cBhvr>
                                        <p:cTn id="7" dur="500"/>
                                        <p:tgtEl>
                                          <p:spTgt spid="52229"/>
                                        </p:tgtEl>
                                      </p:cBhvr>
                                    </p:animEffect>
                                  </p:childTnLst>
                                </p:cTn>
                              </p:par>
                            </p:childTnLst>
                          </p:cTn>
                        </p:par>
                        <p:par>
                          <p:cTn id="8" fill="hold">
                            <p:stCondLst>
                              <p:cond delay="500"/>
                            </p:stCondLst>
                            <p:childTnLst>
                              <p:par>
                                <p:cTn id="9" presetID="4" presetClass="entr" presetSubtype="16" fill="hold" grpId="0" nodeType="afterEffect">
                                  <p:stCondLst>
                                    <p:cond delay="0"/>
                                  </p:stCondLst>
                                  <p:childTnLst>
                                    <p:set>
                                      <p:cBhvr>
                                        <p:cTn id="10" dur="1" fill="hold">
                                          <p:stCondLst>
                                            <p:cond delay="0"/>
                                          </p:stCondLst>
                                        </p:cTn>
                                        <p:tgtEl>
                                          <p:spTgt spid="52231"/>
                                        </p:tgtEl>
                                        <p:attrNameLst>
                                          <p:attrName>style.visibility</p:attrName>
                                        </p:attrNameLst>
                                      </p:cBhvr>
                                      <p:to>
                                        <p:strVal val="visible"/>
                                      </p:to>
                                    </p:set>
                                    <p:animEffect transition="in" filter="box(in)">
                                      <p:cBhvr>
                                        <p:cTn id="11" dur="500"/>
                                        <p:tgtEl>
                                          <p:spTgt spid="52231"/>
                                        </p:tgtEl>
                                      </p:cBhvr>
                                    </p:animEffect>
                                  </p:childTnLst>
                                </p:cTn>
                              </p:par>
                            </p:childTnLst>
                          </p:cTn>
                        </p:par>
                        <p:par>
                          <p:cTn id="12" fill="hold">
                            <p:stCondLst>
                              <p:cond delay="1000"/>
                            </p:stCondLst>
                            <p:childTnLst>
                              <p:par>
                                <p:cTn id="13" presetID="4" presetClass="entr" presetSubtype="32" fill="hold" grpId="0" nodeType="afterEffect">
                                  <p:stCondLst>
                                    <p:cond delay="1000"/>
                                  </p:stCondLst>
                                  <p:childTnLst>
                                    <p:set>
                                      <p:cBhvr>
                                        <p:cTn id="14" dur="1" fill="hold">
                                          <p:stCondLst>
                                            <p:cond delay="0"/>
                                          </p:stCondLst>
                                        </p:cTn>
                                        <p:tgtEl>
                                          <p:spTgt spid="52230"/>
                                        </p:tgtEl>
                                        <p:attrNameLst>
                                          <p:attrName>style.visibility</p:attrName>
                                        </p:attrNameLst>
                                      </p:cBhvr>
                                      <p:to>
                                        <p:strVal val="visible"/>
                                      </p:to>
                                    </p:set>
                                    <p:animEffect transition="in" filter="box(out)">
                                      <p:cBhvr>
                                        <p:cTn id="15" dur="500"/>
                                        <p:tgtEl>
                                          <p:spTgt spid="522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229" grpId="0" animBg="1"/>
      <p:bldP spid="52230" grpId="0" animBg="1"/>
      <p:bldP spid="52231"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AutoShape 2" descr="https://f11.baidu.com/it/u=3979918558,3856487270&amp;fm=173&amp;app=25&amp;f=JPEG?w=640&amp;h=389&amp;s=DD822FD50E4020D6D80499060300F0C3&amp;access=215967316"/>
          <p:cNvSpPr>
            <a:spLocks noChangeAspect="1"/>
          </p:cNvSpPr>
          <p:nvPr/>
        </p:nvSpPr>
        <p:spPr>
          <a:xfrm>
            <a:off x="155575" y="-144462"/>
            <a:ext cx="304800" cy="304800"/>
          </a:xfrm>
          <a:prstGeom prst="rect">
            <a:avLst/>
          </a:prstGeom>
          <a:noFill/>
          <a:ln w="9525">
            <a:noFill/>
          </a:ln>
        </p:spPr>
        <p:txBody>
          <a:bodyPr anchor="t" anchorCtr="0"/>
          <a:lstStyle/>
          <a:p>
            <a:endParaRPr lang="zh-CN" altLang="en-US" dirty="0">
              <a:latin typeface="Arial" panose="020B0604020202020204" pitchFamily="34" charset="0"/>
              <a:ea typeface="宋体" panose="02010600030101010101" pitchFamily="2" charset="-122"/>
            </a:endParaRPr>
          </a:p>
        </p:txBody>
      </p:sp>
      <p:pic>
        <p:nvPicPr>
          <p:cNvPr id="72706" name="Picture 3" descr="C:\Users\dh\Desktop\u=3979918558,3856487270&amp;fm=173&amp;app=25&amp;f=JPEG.jpg"/>
          <p:cNvPicPr>
            <a:picLocks noChangeAspect="1"/>
          </p:cNvPicPr>
          <p:nvPr/>
        </p:nvPicPr>
        <p:blipFill>
          <a:blip r:embed="rId2"/>
          <a:stretch>
            <a:fillRect/>
          </a:stretch>
        </p:blipFill>
        <p:spPr>
          <a:xfrm>
            <a:off x="508000" y="160338"/>
            <a:ext cx="8128000" cy="4940300"/>
          </a:xfrm>
          <a:prstGeom prst="rect">
            <a:avLst/>
          </a:prstGeom>
          <a:noFill/>
          <a:ln w="9525">
            <a:noFill/>
          </a:ln>
        </p:spPr>
      </p:pic>
      <p:sp>
        <p:nvSpPr>
          <p:cNvPr id="72707" name="矩形 3"/>
          <p:cNvSpPr/>
          <p:nvPr/>
        </p:nvSpPr>
        <p:spPr>
          <a:xfrm>
            <a:off x="155575" y="5100638"/>
            <a:ext cx="8870950" cy="1384300"/>
          </a:xfrm>
          <a:prstGeom prst="rect">
            <a:avLst/>
          </a:prstGeom>
          <a:noFill/>
          <a:ln w="9525">
            <a:noFill/>
          </a:ln>
        </p:spPr>
        <p:txBody>
          <a:bodyPr wrap="square" anchor="t" anchorCtr="0">
            <a:spAutoFit/>
          </a:bodyPr>
          <a:lstStyle/>
          <a:p>
            <a:r>
              <a:rPr lang="en-US" altLang="zh-CN" dirty="0">
                <a:latin typeface="Arial" panose="020B0604020202020204" pitchFamily="34" charset="0"/>
                <a:ea typeface="宋体" panose="02010600030101010101" pitchFamily="2" charset="-122"/>
              </a:rPr>
              <a:t>      </a:t>
            </a:r>
            <a:r>
              <a:rPr lang="en-US" altLang="zh-CN" sz="2800" dirty="0">
                <a:latin typeface="Arial" panose="020B0604020202020204" pitchFamily="34" charset="0"/>
                <a:ea typeface="宋体" panose="02010600030101010101" pitchFamily="2" charset="-122"/>
              </a:rPr>
              <a:t>2018</a:t>
            </a:r>
            <a:r>
              <a:rPr lang="zh-CN" altLang="en-US" sz="2800" dirty="0">
                <a:latin typeface="Arial" panose="020B0604020202020204" pitchFamily="34" charset="0"/>
                <a:ea typeface="宋体" panose="02010600030101010101" pitchFamily="2" charset="-122"/>
              </a:rPr>
              <a:t>年</a:t>
            </a:r>
            <a:r>
              <a:rPr lang="en-US" altLang="zh-CN" sz="2800" dirty="0">
                <a:latin typeface="Arial" panose="020B0604020202020204" pitchFamily="34" charset="0"/>
                <a:ea typeface="宋体" panose="02010600030101010101" pitchFamily="2" charset="-122"/>
              </a:rPr>
              <a:t>9</a:t>
            </a:r>
            <a:r>
              <a:rPr lang="zh-CN" altLang="en-US" sz="2800" dirty="0">
                <a:latin typeface="Arial" panose="020B0604020202020204" pitchFamily="34" charset="0"/>
                <a:ea typeface="宋体" panose="02010600030101010101" pitchFamily="2" charset="-122"/>
              </a:rPr>
              <a:t>月</a:t>
            </a:r>
            <a:r>
              <a:rPr lang="en-US" altLang="zh-CN" sz="2800" dirty="0">
                <a:latin typeface="Arial" panose="020B0604020202020204" pitchFamily="34" charset="0"/>
                <a:ea typeface="宋体" panose="02010600030101010101" pitchFamily="2" charset="-122"/>
              </a:rPr>
              <a:t>27</a:t>
            </a:r>
            <a:r>
              <a:rPr lang="zh-CN" altLang="en-US" sz="2800" dirty="0">
                <a:latin typeface="Arial" panose="020B0604020202020204" pitchFamily="34" charset="0"/>
                <a:ea typeface="宋体" panose="02010600030101010101" pitchFamily="2" charset="-122"/>
              </a:rPr>
              <a:t>日习近平来到第</a:t>
            </a:r>
            <a:r>
              <a:rPr lang="en-US" altLang="zh-CN" sz="2800" dirty="0">
                <a:latin typeface="Arial" panose="020B0604020202020204" pitchFamily="34" charset="0"/>
                <a:ea typeface="宋体" panose="02010600030101010101" pitchFamily="2" charset="-122"/>
              </a:rPr>
              <a:t>79</a:t>
            </a:r>
            <a:r>
              <a:rPr lang="zh-CN" altLang="en-US" sz="2800" dirty="0">
                <a:latin typeface="Arial" panose="020B0604020202020204" pitchFamily="34" charset="0"/>
                <a:ea typeface="宋体" panose="02010600030101010101" pitchFamily="2" charset="-122"/>
              </a:rPr>
              <a:t>集团军某陆航旅训练场，登上我国自主研制的直</a:t>
            </a:r>
            <a:r>
              <a:rPr lang="en-US" altLang="zh-CN" sz="2800" dirty="0">
                <a:latin typeface="Arial" panose="020B0604020202020204" pitchFamily="34" charset="0"/>
                <a:ea typeface="宋体" panose="02010600030101010101" pitchFamily="2" charset="-122"/>
              </a:rPr>
              <a:t>-10</a:t>
            </a:r>
            <a:r>
              <a:rPr lang="zh-CN" altLang="en-US" sz="2800" dirty="0">
                <a:latin typeface="Arial" panose="020B0604020202020204" pitchFamily="34" charset="0"/>
                <a:ea typeface="宋体" panose="02010600030101010101" pitchFamily="2" charset="-122"/>
              </a:rPr>
              <a:t>武装直升机，直</a:t>
            </a:r>
            <a:r>
              <a:rPr lang="en-US" altLang="zh-CN" sz="2800" dirty="0">
                <a:latin typeface="Arial" panose="020B0604020202020204" pitchFamily="34" charset="0"/>
                <a:ea typeface="宋体" panose="02010600030101010101" pitchFamily="2" charset="-122"/>
              </a:rPr>
              <a:t>-10</a:t>
            </a:r>
            <a:r>
              <a:rPr lang="zh-CN" altLang="en-US" sz="2800" dirty="0">
                <a:latin typeface="Arial" panose="020B0604020202020204" pitchFamily="34" charset="0"/>
                <a:ea typeface="宋体" panose="02010600030101010101" pitchFamily="2" charset="-122"/>
              </a:rPr>
              <a:t>的总体性能可排在世界前三。</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WordArt 3"/>
          <p:cNvSpPr>
            <a:spLocks noTextEdit="1"/>
          </p:cNvSpPr>
          <p:nvPr/>
        </p:nvSpPr>
        <p:spPr>
          <a:xfrm>
            <a:off x="1692275" y="3370263"/>
            <a:ext cx="1470025" cy="1066800"/>
          </a:xfrm>
          <a:prstGeom prst="rect">
            <a:avLst/>
          </a:prstGeom>
        </p:spPr>
        <p:txBody>
          <a:bodyPr wrap="none" fromWordArt="1">
            <a:prstTxWarp prst="textPlain">
              <a:avLst>
                <a:gd name="adj" fmla="val 50000"/>
              </a:avLst>
            </a:prstTxWarp>
            <a:normAutofit/>
          </a:bodyPr>
          <a:lstStyle/>
          <a:p>
            <a:pPr algn="ctr"/>
            <a:r>
              <a:rPr lang="zh-CN" altLang="en-US" sz="5400" b="1">
                <a:ln w="12700" cap="flat" cmpd="sng">
                  <a:solidFill>
                    <a:srgbClr val="FF0000"/>
                  </a:solidFill>
                  <a:prstDash val="solid"/>
                  <a:round/>
                  <a:headEnd type="none" w="med" len="med"/>
                  <a:tailEnd type="none" w="med" len="med"/>
                </a:ln>
                <a:gradFill rotWithShape="1">
                  <a:gsLst>
                    <a:gs pos="0">
                      <a:srgbClr val="A603AB">
                        <a:alpha val="100000"/>
                      </a:srgbClr>
                    </a:gs>
                    <a:gs pos="12000">
                      <a:srgbClr val="E81766">
                        <a:alpha val="100000"/>
                      </a:srgbClr>
                    </a:gs>
                    <a:gs pos="27000">
                      <a:srgbClr val="EE3F17">
                        <a:alpha val="100000"/>
                      </a:srgbClr>
                    </a:gs>
                    <a:gs pos="48000">
                      <a:srgbClr val="FFFF00">
                        <a:alpha val="100000"/>
                      </a:srgbClr>
                    </a:gs>
                    <a:gs pos="64999">
                      <a:srgbClr val="1A8D48">
                        <a:alpha val="100000"/>
                      </a:srgbClr>
                    </a:gs>
                    <a:gs pos="78999">
                      <a:srgbClr val="0819FB">
                        <a:alpha val="100000"/>
                      </a:srgbClr>
                    </a:gs>
                    <a:gs pos="100000">
                      <a:srgbClr val="A603AB">
                        <a:alpha val="100000"/>
                      </a:srgbClr>
                    </a:gs>
                  </a:gsLst>
                  <a:lin ang="0" scaled="1"/>
                  <a:tileRect/>
                </a:gradFill>
                <a:effectLst>
                  <a:outerShdw dist="35921" dir="2699999" sy="50000" kx="2115830" algn="bl" rotWithShape="0">
                    <a:srgbClr val="C0C0C0"/>
                  </a:outerShdw>
                </a:effectLst>
                <a:latin typeface="黑体" panose="02010609060101010101" pitchFamily="49" charset="-122"/>
                <a:ea typeface="黑体" panose="02010609060101010101" pitchFamily="49" charset="-122"/>
              </a:rPr>
              <a:t>精兵</a:t>
            </a:r>
          </a:p>
        </p:txBody>
      </p:sp>
      <p:sp>
        <p:nvSpPr>
          <p:cNvPr id="73730" name="WordArt 4"/>
          <p:cNvSpPr>
            <a:spLocks noTextEdit="1"/>
          </p:cNvSpPr>
          <p:nvPr/>
        </p:nvSpPr>
        <p:spPr>
          <a:xfrm>
            <a:off x="3924300" y="3370263"/>
            <a:ext cx="1470025" cy="1066800"/>
          </a:xfrm>
          <a:prstGeom prst="rect">
            <a:avLst/>
          </a:prstGeom>
        </p:spPr>
        <p:txBody>
          <a:bodyPr wrap="none" fromWordArt="1">
            <a:prstTxWarp prst="textPlain">
              <a:avLst>
                <a:gd name="adj" fmla="val 50000"/>
              </a:avLst>
            </a:prstTxWarp>
            <a:normAutofit/>
          </a:bodyPr>
          <a:lstStyle/>
          <a:p>
            <a:pPr algn="ctr"/>
            <a:r>
              <a:rPr lang="zh-CN" altLang="en-US" sz="5400" b="1">
                <a:ln w="12700" cap="flat" cmpd="sng">
                  <a:solidFill>
                    <a:srgbClr val="66CCFF"/>
                  </a:solidFill>
                  <a:prstDash val="solid"/>
                  <a:round/>
                  <a:headEnd type="none" w="med" len="med"/>
                  <a:tailEnd type="none" w="med" len="med"/>
                </a:ln>
                <a:gradFill rotWithShape="1">
                  <a:gsLst>
                    <a:gs pos="0">
                      <a:srgbClr val="F90735"/>
                    </a:gs>
                    <a:gs pos="100000">
                      <a:srgbClr val="FFFF00"/>
                    </a:gs>
                  </a:gsLst>
                  <a:lin ang="5400000" scaled="1"/>
                  <a:tileRect/>
                </a:gradFill>
                <a:effectLst>
                  <a:outerShdw dist="35921" dir="2699999" sy="50000" kx="2115830" algn="bl" rotWithShape="0">
                    <a:srgbClr val="C0C0C0"/>
                  </a:outerShdw>
                </a:effectLst>
                <a:latin typeface="黑体" panose="02010609060101010101" pitchFamily="49" charset="-122"/>
                <a:ea typeface="黑体" panose="02010609060101010101" pitchFamily="49" charset="-122"/>
              </a:rPr>
              <a:t>合成</a:t>
            </a:r>
          </a:p>
        </p:txBody>
      </p:sp>
      <p:sp>
        <p:nvSpPr>
          <p:cNvPr id="73731" name="WordArt 5"/>
          <p:cNvSpPr>
            <a:spLocks noTextEdit="1"/>
          </p:cNvSpPr>
          <p:nvPr/>
        </p:nvSpPr>
        <p:spPr>
          <a:xfrm>
            <a:off x="6084888" y="3298825"/>
            <a:ext cx="1470025" cy="1066800"/>
          </a:xfrm>
          <a:prstGeom prst="rect">
            <a:avLst/>
          </a:prstGeom>
        </p:spPr>
        <p:txBody>
          <a:bodyPr wrap="none" fromWordArt="1">
            <a:prstTxWarp prst="textPlain">
              <a:avLst>
                <a:gd name="adj" fmla="val 50000"/>
              </a:avLst>
            </a:prstTxWarp>
            <a:normAutofit/>
          </a:bodyPr>
          <a:lstStyle/>
          <a:p>
            <a:pPr algn="ctr"/>
            <a:r>
              <a:rPr lang="zh-CN" altLang="en-US" sz="5400" b="1">
                <a:ln w="12700" cap="flat" cmpd="sng">
                  <a:solidFill>
                    <a:srgbClr val="66CCFF"/>
                  </a:solidFill>
                  <a:prstDash val="solid"/>
                  <a:round/>
                  <a:headEnd type="none" w="med" len="med"/>
                  <a:tailEnd type="none" w="med" len="med"/>
                </a:ln>
                <a:gradFill rotWithShape="1">
                  <a:gsLst>
                    <a:gs pos="0">
                      <a:srgbClr val="F90735"/>
                    </a:gs>
                    <a:gs pos="100000">
                      <a:srgbClr val="FFFF00"/>
                    </a:gs>
                  </a:gsLst>
                  <a:path path="rect">
                    <a:fillToRect l="50000" t="50000" r="50000" b="50000"/>
                  </a:path>
                  <a:tileRect/>
                </a:gradFill>
                <a:effectLst>
                  <a:outerShdw dist="35921" dir="2699999" sy="50000" kx="2115830" algn="bl" rotWithShape="0">
                    <a:srgbClr val="C0C0C0"/>
                  </a:outerShdw>
                </a:effectLst>
                <a:latin typeface="黑体" panose="02010609060101010101" pitchFamily="49" charset="-122"/>
                <a:ea typeface="黑体" panose="02010609060101010101" pitchFamily="49" charset="-122"/>
              </a:rPr>
              <a:t>高效</a:t>
            </a:r>
          </a:p>
        </p:txBody>
      </p:sp>
      <p:sp>
        <p:nvSpPr>
          <p:cNvPr id="73732" name="Text Box 6"/>
          <p:cNvSpPr txBox="1"/>
          <p:nvPr/>
        </p:nvSpPr>
        <p:spPr>
          <a:xfrm>
            <a:off x="304800" y="1196975"/>
            <a:ext cx="8521700" cy="584200"/>
          </a:xfrm>
          <a:prstGeom prst="rect">
            <a:avLst/>
          </a:prstGeom>
          <a:noFill/>
          <a:ln w="9525">
            <a:noFill/>
          </a:ln>
        </p:spPr>
        <p:txBody>
          <a:bodyPr anchor="t" anchorCtr="0">
            <a:spAutoFit/>
          </a:bodyPr>
          <a:lstStyle/>
          <a:p>
            <a:pPr eaLnBrk="0" hangingPunct="0">
              <a:spcBef>
                <a:spcPct val="20000"/>
              </a:spcBef>
            </a:pPr>
            <a:r>
              <a:rPr lang="zh-CN" altLang="en-US" sz="3200" b="1" dirty="0">
                <a:latin typeface="黑体" panose="02010609060101010101" pitchFamily="49" charset="-122"/>
                <a:ea typeface="黑体" panose="02010609060101010101" pitchFamily="49" charset="-122"/>
              </a:rPr>
              <a:t>第四阶段：现代化建设时期（</a:t>
            </a:r>
            <a:r>
              <a:rPr lang="en-US" altLang="zh-CN" sz="3200" b="1" dirty="0">
                <a:latin typeface="黑体" panose="02010609060101010101" pitchFamily="49" charset="-122"/>
                <a:ea typeface="黑体" panose="02010609060101010101" pitchFamily="49" charset="-122"/>
              </a:rPr>
              <a:t>1977 </a:t>
            </a:r>
            <a:r>
              <a:rPr lang="en-US" altLang="zh-CN" sz="3200" b="1" dirty="0">
                <a:latin typeface="Arial" panose="020B0604020202020204" pitchFamily="34" charset="0"/>
                <a:ea typeface="黑体" panose="02010609060101010101" pitchFamily="49" charset="-122"/>
              </a:rPr>
              <a:t>—</a:t>
            </a:r>
            <a:r>
              <a:rPr lang="en-US" altLang="zh-CN" sz="3200" b="1" dirty="0">
                <a:latin typeface="黑体" panose="02010609060101010101" pitchFamily="49" charset="-122"/>
                <a:ea typeface="黑体" panose="02010609060101010101" pitchFamily="49" charset="-122"/>
              </a:rPr>
              <a:t> 1989</a:t>
            </a:r>
            <a:r>
              <a:rPr lang="zh-CN" altLang="en-US" sz="3200" b="1" dirty="0">
                <a:latin typeface="黑体" panose="02010609060101010101" pitchFamily="49" charset="-122"/>
                <a:ea typeface="黑体" panose="02010609060101010101" pitchFamily="49" charset="-122"/>
              </a:rPr>
              <a:t>）</a:t>
            </a:r>
          </a:p>
        </p:txBody>
      </p:sp>
      <p:sp>
        <p:nvSpPr>
          <p:cNvPr id="73733" name="Text Box 7"/>
          <p:cNvSpPr txBox="1"/>
          <p:nvPr/>
        </p:nvSpPr>
        <p:spPr>
          <a:xfrm>
            <a:off x="755650" y="2117725"/>
            <a:ext cx="6048375" cy="519113"/>
          </a:xfrm>
          <a:prstGeom prst="rect">
            <a:avLst/>
          </a:prstGeom>
          <a:noFill/>
          <a:ln w="9525">
            <a:noFill/>
          </a:ln>
        </p:spPr>
        <p:txBody>
          <a:bodyPr anchor="t" anchorCtr="0">
            <a:spAutoFit/>
          </a:bodyPr>
          <a:lstStyle/>
          <a:p>
            <a:pPr>
              <a:spcBef>
                <a:spcPct val="50000"/>
              </a:spcBef>
            </a:pPr>
            <a:r>
              <a:rPr lang="en-US" altLang="zh-CN" sz="2800" b="1" dirty="0">
                <a:latin typeface="宋体" panose="02010600030101010101" pitchFamily="2" charset="-122"/>
                <a:ea typeface="宋体" panose="02010600030101010101" pitchFamily="2" charset="-122"/>
              </a:rPr>
              <a:t>2.</a:t>
            </a:r>
            <a:r>
              <a:rPr lang="zh-CN" altLang="en-US" sz="2800" b="1" dirty="0">
                <a:latin typeface="宋体" panose="02010600030101010101" pitchFamily="2" charset="-122"/>
                <a:ea typeface="宋体" panose="02010600030101010101" pitchFamily="2" charset="-122"/>
              </a:rPr>
              <a:t>走中国特色的精兵之路</a:t>
            </a:r>
          </a:p>
        </p:txBody>
      </p:sp>
      <p:sp>
        <p:nvSpPr>
          <p:cNvPr id="73734" name="文本框 99"/>
          <p:cNvSpPr txBox="1"/>
          <p:nvPr/>
        </p:nvSpPr>
        <p:spPr>
          <a:xfrm>
            <a:off x="755650" y="4978400"/>
            <a:ext cx="8070850" cy="828675"/>
          </a:xfrm>
          <a:prstGeom prst="rect">
            <a:avLst/>
          </a:prstGeom>
          <a:noFill/>
          <a:ln w="9525">
            <a:noFill/>
          </a:ln>
        </p:spPr>
        <p:txBody>
          <a:bodyPr anchor="t" anchorCtr="0">
            <a:spAutoFit/>
          </a:bodyPr>
          <a:lstStyle/>
          <a:p>
            <a:r>
              <a:rPr lang="en-US" altLang="zh-CN" sz="2400" dirty="0">
                <a:latin typeface="Arial" panose="020B0604020202020204" pitchFamily="34" charset="0"/>
                <a:ea typeface="宋体" panose="02010600030101010101" pitchFamily="2" charset="-122"/>
              </a:rPr>
              <a:t>2019</a:t>
            </a:r>
            <a:r>
              <a:rPr lang="zh-CN" altLang="en-US" sz="2400" dirty="0">
                <a:latin typeface="Arial" panose="020B0604020202020204" pitchFamily="34" charset="0"/>
                <a:ea typeface="宋体" panose="02010600030101010101" pitchFamily="2" charset="-122"/>
              </a:rPr>
              <a:t>年</a:t>
            </a:r>
            <a:r>
              <a:rPr lang="zh-CN" altLang="zh-CN" sz="2400" dirty="0">
                <a:latin typeface="Arial" panose="020B0604020202020204" pitchFamily="34" charset="0"/>
                <a:ea typeface="宋体" panose="02010600030101010101" pitchFamily="2" charset="-122"/>
              </a:rPr>
              <a:t>《新时代的中国国防》白皮书</a:t>
            </a:r>
            <a:r>
              <a:rPr lang="en-US" altLang="zh-CN" sz="2400" dirty="0">
                <a:latin typeface="Arial" panose="020B0604020202020204" pitchFamily="34" charset="0"/>
                <a:ea typeface="宋体" panose="02010600030101010101" pitchFamily="2" charset="-122"/>
              </a:rPr>
              <a:t>:</a:t>
            </a:r>
            <a:r>
              <a:rPr lang="zh-CN" altLang="zh-CN" sz="2400" dirty="0">
                <a:latin typeface="Arial" panose="020B0604020202020204" pitchFamily="34" charset="0"/>
                <a:ea typeface="宋体" panose="02010600030101010101" pitchFamily="2" charset="-122"/>
              </a:rPr>
              <a:t>坚持走中国特色精兵之路，这是新时代中国国防的发展路径。</a:t>
            </a:r>
            <a:endParaRPr lang="zh-CN" altLang="en-US" sz="2400" dirty="0">
              <a:latin typeface="Arial" panose="020B0604020202020204" pitchFamily="34"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8" fill="hold" nodeType="afterEffect">
                                  <p:stCondLst>
                                    <p:cond delay="0"/>
                                  </p:stCondLst>
                                  <p:childTnLst>
                                    <p:set>
                                      <p:cBhvr>
                                        <p:cTn id="6" dur="1" fill="hold">
                                          <p:stCondLst>
                                            <p:cond delay="0"/>
                                          </p:stCondLst>
                                        </p:cTn>
                                        <p:tgtEl>
                                          <p:spTgt spid="65538"/>
                                        </p:tgtEl>
                                        <p:attrNameLst>
                                          <p:attrName>style.visibility</p:attrName>
                                        </p:attrNameLst>
                                      </p:cBhvr>
                                      <p:to>
                                        <p:strVal val="visible"/>
                                      </p:to>
                                    </p:set>
                                    <p:anim calcmode="lin" valueType="num">
                                      <p:cBhvr>
                                        <p:cTn id="7" dur="500" fill="hold"/>
                                        <p:tgtEl>
                                          <p:spTgt spid="65538"/>
                                        </p:tgtEl>
                                        <p:attrNameLst>
                                          <p:attrName>ppt_x</p:attrName>
                                        </p:attrNameLst>
                                      </p:cBhvr>
                                      <p:tavLst>
                                        <p:tav tm="0">
                                          <p:val>
                                            <p:strVal val="#ppt_x-#ppt_w/2"/>
                                          </p:val>
                                        </p:tav>
                                        <p:tav tm="100000">
                                          <p:val>
                                            <p:strVal val="#ppt_x"/>
                                          </p:val>
                                        </p:tav>
                                      </p:tavLst>
                                    </p:anim>
                                    <p:anim calcmode="lin" valueType="num">
                                      <p:cBhvr>
                                        <p:cTn id="8" dur="500" fill="hold"/>
                                        <p:tgtEl>
                                          <p:spTgt spid="65538"/>
                                        </p:tgtEl>
                                        <p:attrNameLst>
                                          <p:attrName>ppt_y</p:attrName>
                                        </p:attrNameLst>
                                      </p:cBhvr>
                                      <p:tavLst>
                                        <p:tav tm="0">
                                          <p:val>
                                            <p:strVal val="#ppt_y"/>
                                          </p:val>
                                        </p:tav>
                                        <p:tav tm="100000">
                                          <p:val>
                                            <p:strVal val="#ppt_y"/>
                                          </p:val>
                                        </p:tav>
                                      </p:tavLst>
                                    </p:anim>
                                    <p:anim calcmode="lin" valueType="num">
                                      <p:cBhvr>
                                        <p:cTn id="9" dur="500" fill="hold"/>
                                        <p:tgtEl>
                                          <p:spTgt spid="65538"/>
                                        </p:tgtEl>
                                        <p:attrNameLst>
                                          <p:attrName>ppt_w</p:attrName>
                                        </p:attrNameLst>
                                      </p:cBhvr>
                                      <p:tavLst>
                                        <p:tav tm="0">
                                          <p:val>
                                            <p:fltVal val="0"/>
                                          </p:val>
                                        </p:tav>
                                        <p:tav tm="100000">
                                          <p:val>
                                            <p:strVal val="#ppt_w"/>
                                          </p:val>
                                        </p:tav>
                                      </p:tavLst>
                                    </p:anim>
                                    <p:anim calcmode="lin" valueType="num">
                                      <p:cBhvr>
                                        <p:cTn id="10" dur="500" fill="hold"/>
                                        <p:tgtEl>
                                          <p:spTgt spid="65538"/>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Text Box 6"/>
          <p:cNvSpPr txBox="1"/>
          <p:nvPr/>
        </p:nvSpPr>
        <p:spPr>
          <a:xfrm>
            <a:off x="152400" y="381000"/>
            <a:ext cx="9834880" cy="1085850"/>
          </a:xfrm>
          <a:prstGeom prst="rect">
            <a:avLst/>
          </a:prstGeom>
          <a:noFill/>
          <a:ln w="9525">
            <a:noFill/>
          </a:ln>
        </p:spPr>
        <p:txBody>
          <a:bodyPr anchor="t" anchorCtr="0">
            <a:noAutofit/>
          </a:bodyPr>
          <a:lstStyle/>
          <a:p>
            <a:pPr>
              <a:spcBef>
                <a:spcPct val="50000"/>
              </a:spcBef>
            </a:pPr>
            <a:r>
              <a:rPr lang="en-US" altLang="zh-CN" sz="3200" b="1" dirty="0">
                <a:latin typeface="宋体" panose="02010600030101010101" pitchFamily="2" charset="-122"/>
                <a:ea typeface="宋体" panose="02010600030101010101" pitchFamily="2" charset="-122"/>
              </a:rPr>
              <a:t>3.</a:t>
            </a:r>
            <a:r>
              <a:rPr lang="zh-CN" altLang="en-US" sz="3200" b="1" dirty="0">
                <a:latin typeface="宋体" panose="02010600030101010101" pitchFamily="2" charset="-122"/>
                <a:ea typeface="宋体" panose="02010600030101010101" pitchFamily="2" charset="-122"/>
              </a:rPr>
              <a:t>进行自卫还击保卫国家安（</a:t>
            </a:r>
            <a:r>
              <a:rPr lang="zh-CN" altLang="en-US" sz="2800" b="1" dirty="0">
                <a:latin typeface="宋体" panose="02010600030101010101" pitchFamily="2" charset="-122"/>
                <a:ea typeface="宋体" panose="02010600030101010101" pitchFamily="2" charset="-122"/>
              </a:rPr>
              <a:t>彻底打消西方的疑虑</a:t>
            </a:r>
            <a:r>
              <a:rPr lang="zh-CN" altLang="en-US" sz="3200" b="1" dirty="0">
                <a:latin typeface="宋体" panose="02010600030101010101" pitchFamily="2" charset="-122"/>
                <a:ea typeface="宋体" panose="02010600030101010101" pitchFamily="2" charset="-122"/>
              </a:rPr>
              <a:t>）</a:t>
            </a:r>
          </a:p>
        </p:txBody>
      </p:sp>
      <p:pic>
        <p:nvPicPr>
          <p:cNvPr id="53251" name="Picture 7" descr="越南"/>
          <p:cNvPicPr>
            <a:picLocks noChangeAspect="1"/>
          </p:cNvPicPr>
          <p:nvPr/>
        </p:nvPicPr>
        <p:blipFill>
          <a:blip r:embed="rId2"/>
          <a:stretch>
            <a:fillRect/>
          </a:stretch>
        </p:blipFill>
        <p:spPr>
          <a:xfrm>
            <a:off x="685800" y="1066800"/>
            <a:ext cx="3705225" cy="2592388"/>
          </a:xfrm>
          <a:prstGeom prst="rect">
            <a:avLst/>
          </a:prstGeom>
          <a:noFill/>
          <a:ln w="9525">
            <a:noFill/>
          </a:ln>
        </p:spPr>
      </p:pic>
      <p:pic>
        <p:nvPicPr>
          <p:cNvPr id="53252" name="Picture 17" descr="ZHONGYUE"/>
          <p:cNvPicPr>
            <a:picLocks noChangeAspect="1"/>
          </p:cNvPicPr>
          <p:nvPr/>
        </p:nvPicPr>
        <p:blipFill>
          <a:blip r:embed="rId3"/>
          <a:srcRect l="1282" b="6131"/>
          <a:stretch>
            <a:fillRect/>
          </a:stretch>
        </p:blipFill>
        <p:spPr>
          <a:xfrm>
            <a:off x="4419600" y="1066800"/>
            <a:ext cx="4249738" cy="2592388"/>
          </a:xfrm>
          <a:prstGeom prst="rect">
            <a:avLst/>
          </a:prstGeom>
          <a:noFill/>
          <a:ln w="19050" cap="flat" cmpd="sng">
            <a:solidFill>
              <a:schemeClr val="folHlink"/>
            </a:solidFill>
            <a:prstDash val="solid"/>
            <a:miter/>
            <a:headEnd type="none" w="med" len="med"/>
            <a:tailEnd type="none" w="med" len="med"/>
          </a:ln>
        </p:spPr>
      </p:pic>
      <p:sp>
        <p:nvSpPr>
          <p:cNvPr id="53253" name="AutoShape 24"/>
          <p:cNvSpPr/>
          <p:nvPr/>
        </p:nvSpPr>
        <p:spPr>
          <a:xfrm rot="2989576">
            <a:off x="893763" y="2193925"/>
            <a:ext cx="933450" cy="381000"/>
          </a:xfrm>
          <a:prstGeom prst="rightArrow">
            <a:avLst>
              <a:gd name="adj1" fmla="val 26509"/>
              <a:gd name="adj2" fmla="val 58822"/>
            </a:avLst>
          </a:prstGeom>
          <a:solidFill>
            <a:srgbClr val="FF0000"/>
          </a:solidFill>
          <a:ln w="9525" cap="flat" cmpd="sng">
            <a:solidFill>
              <a:srgbClr val="FF0000"/>
            </a:solidFill>
            <a:prstDash val="solid"/>
            <a:miter/>
            <a:headEnd type="none" w="med" len="med"/>
            <a:tailEnd type="none" w="med" len="med"/>
          </a:ln>
        </p:spPr>
        <p:txBody>
          <a:bodyPr wrap="none" anchor="ctr" anchorCtr="0"/>
          <a:lstStyle/>
          <a:p>
            <a:endParaRPr lang="zh-CN" altLang="en-US" sz="2400" dirty="0">
              <a:latin typeface="Times New Roman" panose="02020603050405020304" pitchFamily="18" charset="0"/>
              <a:ea typeface="宋体" panose="02010600030101010101" pitchFamily="2" charset="-122"/>
            </a:endParaRPr>
          </a:p>
        </p:txBody>
      </p:sp>
      <p:sp>
        <p:nvSpPr>
          <p:cNvPr id="53254" name="AutoShape 27"/>
          <p:cNvSpPr/>
          <p:nvPr/>
        </p:nvSpPr>
        <p:spPr>
          <a:xfrm rot="7117035">
            <a:off x="2870200" y="1933575"/>
            <a:ext cx="1454150" cy="288925"/>
          </a:xfrm>
          <a:prstGeom prst="rightArrow">
            <a:avLst>
              <a:gd name="adj1" fmla="val 26509"/>
              <a:gd name="adj2" fmla="val 120837"/>
            </a:avLst>
          </a:prstGeom>
          <a:solidFill>
            <a:srgbClr val="FF0000"/>
          </a:solidFill>
          <a:ln w="9525" cap="flat" cmpd="sng">
            <a:solidFill>
              <a:srgbClr val="FF0000"/>
            </a:solidFill>
            <a:prstDash val="solid"/>
            <a:miter/>
            <a:headEnd type="none" w="med" len="med"/>
            <a:tailEnd type="none" w="med" len="med"/>
          </a:ln>
        </p:spPr>
        <p:txBody>
          <a:bodyPr wrap="none" anchor="ctr" anchorCtr="0"/>
          <a:lstStyle/>
          <a:p>
            <a:endParaRPr lang="zh-CN" altLang="en-US" sz="2400" dirty="0">
              <a:latin typeface="Times New Roman" panose="02020603050405020304" pitchFamily="18" charset="0"/>
              <a:ea typeface="宋体" panose="02010600030101010101" pitchFamily="2" charset="-122"/>
            </a:endParaRPr>
          </a:p>
        </p:txBody>
      </p:sp>
      <p:sp>
        <p:nvSpPr>
          <p:cNvPr id="53255" name="Text Box 30"/>
          <p:cNvSpPr txBox="1"/>
          <p:nvPr/>
        </p:nvSpPr>
        <p:spPr>
          <a:xfrm>
            <a:off x="1676400" y="2895600"/>
            <a:ext cx="1512888" cy="457200"/>
          </a:xfrm>
          <a:prstGeom prst="rect">
            <a:avLst/>
          </a:prstGeom>
          <a:solidFill>
            <a:srgbClr val="FF0000"/>
          </a:solidFill>
          <a:ln w="9525">
            <a:noFill/>
          </a:ln>
        </p:spPr>
        <p:txBody>
          <a:bodyPr anchor="t" anchorCtr="0">
            <a:spAutoFit/>
          </a:bodyPr>
          <a:lstStyle/>
          <a:p>
            <a:pPr algn="ctr">
              <a:spcBef>
                <a:spcPct val="50000"/>
              </a:spcBef>
            </a:pPr>
            <a:r>
              <a:rPr lang="en-US" altLang="zh-CN" sz="2400" dirty="0">
                <a:latin typeface="黑体" panose="02010609060101010101" pitchFamily="49" charset="-122"/>
                <a:ea typeface="黑体" panose="02010609060101010101" pitchFamily="49" charset="-122"/>
              </a:rPr>
              <a:t>40KM</a:t>
            </a:r>
          </a:p>
        </p:txBody>
      </p:sp>
      <p:sp>
        <p:nvSpPr>
          <p:cNvPr id="53256" name="Text Box 31"/>
          <p:cNvSpPr txBox="1"/>
          <p:nvPr/>
        </p:nvSpPr>
        <p:spPr>
          <a:xfrm>
            <a:off x="381000" y="3733800"/>
            <a:ext cx="8532813" cy="1187450"/>
          </a:xfrm>
          <a:prstGeom prst="rect">
            <a:avLst/>
          </a:prstGeom>
          <a:solidFill>
            <a:schemeClr val="hlink">
              <a:alpha val="50195"/>
            </a:schemeClr>
          </a:solidFill>
          <a:ln w="9525">
            <a:noFill/>
          </a:ln>
        </p:spPr>
        <p:txBody>
          <a:bodyPr anchor="t" anchorCtr="0">
            <a:spAutoFit/>
          </a:bodyPr>
          <a:lstStyle/>
          <a:p>
            <a:pPr>
              <a:spcBef>
                <a:spcPct val="50000"/>
              </a:spcBef>
            </a:pPr>
            <a:r>
              <a:rPr lang="en-US" altLang="zh-CN" sz="2400" dirty="0">
                <a:latin typeface="黑体" panose="02010609060101010101" pitchFamily="49" charset="-122"/>
                <a:ea typeface="黑体" panose="02010609060101010101" pitchFamily="49" charset="-122"/>
              </a:rPr>
              <a:t>    </a:t>
            </a:r>
            <a:r>
              <a:rPr lang="zh-CN" altLang="en-US" sz="2400" dirty="0">
                <a:latin typeface="黑体" panose="02010609060101010101" pitchFamily="49" charset="-122"/>
                <a:ea typeface="黑体" panose="02010609060101010101" pitchFamily="49" charset="-122"/>
              </a:rPr>
              <a:t>自卫反击战自</a:t>
            </a:r>
            <a:r>
              <a:rPr lang="en-US" altLang="zh-CN" sz="2400" dirty="0">
                <a:latin typeface="黑体" panose="02010609060101010101" pitchFamily="49" charset="-122"/>
                <a:ea typeface="黑体" panose="02010609060101010101" pitchFamily="49" charset="-122"/>
              </a:rPr>
              <a:t>2</a:t>
            </a:r>
            <a:r>
              <a:rPr lang="zh-CN" altLang="en-US" sz="2400" dirty="0">
                <a:latin typeface="黑体" panose="02010609060101010101" pitchFamily="49" charset="-122"/>
                <a:ea typeface="黑体" panose="02010609060101010101" pitchFamily="49" charset="-122"/>
              </a:rPr>
              <a:t>月</a:t>
            </a:r>
            <a:r>
              <a:rPr lang="en-US" altLang="zh-CN" sz="2400" dirty="0">
                <a:latin typeface="黑体" panose="02010609060101010101" pitchFamily="49" charset="-122"/>
                <a:ea typeface="黑体" panose="02010609060101010101" pitchFamily="49" charset="-122"/>
              </a:rPr>
              <a:t>17</a:t>
            </a:r>
            <a:r>
              <a:rPr lang="zh-CN" altLang="en-US" sz="2400" dirty="0">
                <a:latin typeface="黑体" panose="02010609060101010101" pitchFamily="49" charset="-122"/>
                <a:ea typeface="黑体" panose="02010609060101010101" pitchFamily="49" charset="-122"/>
              </a:rPr>
              <a:t>日起至</a:t>
            </a:r>
            <a:r>
              <a:rPr lang="en-US" altLang="zh-CN" sz="2400" dirty="0">
                <a:latin typeface="黑体" panose="02010609060101010101" pitchFamily="49" charset="-122"/>
                <a:ea typeface="黑体" panose="02010609060101010101" pitchFamily="49" charset="-122"/>
              </a:rPr>
              <a:t>3</a:t>
            </a:r>
            <a:r>
              <a:rPr lang="zh-CN" altLang="en-US" sz="2400" dirty="0">
                <a:latin typeface="黑体" panose="02010609060101010101" pitchFamily="49" charset="-122"/>
                <a:ea typeface="黑体" panose="02010609060101010101" pitchFamily="49" charset="-122"/>
              </a:rPr>
              <a:t>月</a:t>
            </a:r>
            <a:r>
              <a:rPr lang="en-US" altLang="zh-CN" sz="2400" dirty="0">
                <a:latin typeface="黑体" panose="02010609060101010101" pitchFamily="49" charset="-122"/>
                <a:ea typeface="黑体" panose="02010609060101010101" pitchFamily="49" charset="-122"/>
              </a:rPr>
              <a:t>16</a:t>
            </a:r>
            <a:r>
              <a:rPr lang="zh-CN" altLang="en-US" sz="2400" dirty="0">
                <a:latin typeface="黑体" panose="02010609060101010101" pitchFamily="49" charset="-122"/>
                <a:ea typeface="黑体" panose="02010609060101010101" pitchFamily="49" charset="-122"/>
              </a:rPr>
              <a:t>日止，中国军队攻克了越南谅山、高平、老街</a:t>
            </a:r>
            <a:r>
              <a:rPr lang="en-US" altLang="zh-CN" sz="2400" dirty="0">
                <a:latin typeface="黑体" panose="02010609060101010101" pitchFamily="49" charset="-122"/>
                <a:ea typeface="黑体" panose="02010609060101010101" pitchFamily="49" charset="-122"/>
              </a:rPr>
              <a:t>3</a:t>
            </a:r>
            <a:r>
              <a:rPr lang="zh-CN" altLang="en-US" sz="2400" dirty="0">
                <a:latin typeface="黑体" panose="02010609060101010101" pitchFamily="49" charset="-122"/>
                <a:ea typeface="黑体" panose="02010609060101010101" pitchFamily="49" charset="-122"/>
              </a:rPr>
              <a:t>个省会和</a:t>
            </a:r>
            <a:r>
              <a:rPr lang="en-US" altLang="zh-CN" sz="2400" dirty="0">
                <a:latin typeface="黑体" panose="02010609060101010101" pitchFamily="49" charset="-122"/>
                <a:ea typeface="黑体" panose="02010609060101010101" pitchFamily="49" charset="-122"/>
              </a:rPr>
              <a:t>17</a:t>
            </a:r>
            <a:r>
              <a:rPr lang="zh-CN" altLang="en-US" sz="2400" dirty="0">
                <a:latin typeface="黑体" panose="02010609060101010101" pitchFamily="49" charset="-122"/>
                <a:ea typeface="黑体" panose="02010609060101010101" pitchFamily="49" charset="-122"/>
              </a:rPr>
              <a:t>个县市，重创越军</a:t>
            </a:r>
            <a:r>
              <a:rPr lang="en-US" altLang="zh-CN" sz="2400" dirty="0">
                <a:latin typeface="黑体" panose="02010609060101010101" pitchFamily="49" charset="-122"/>
                <a:ea typeface="黑体" panose="02010609060101010101" pitchFamily="49" charset="-122"/>
              </a:rPr>
              <a:t>4</a:t>
            </a:r>
            <a:r>
              <a:rPr lang="zh-CN" altLang="en-US" sz="2400" dirty="0">
                <a:latin typeface="黑体" panose="02010609060101010101" pitchFamily="49" charset="-122"/>
                <a:ea typeface="黑体" panose="02010609060101010101" pitchFamily="49" charset="-122"/>
              </a:rPr>
              <a:t>个正规师零</a:t>
            </a:r>
            <a:r>
              <a:rPr lang="en-US" altLang="zh-CN" sz="2400" dirty="0">
                <a:latin typeface="黑体" panose="02010609060101010101" pitchFamily="49" charset="-122"/>
                <a:ea typeface="黑体" panose="02010609060101010101" pitchFamily="49" charset="-122"/>
              </a:rPr>
              <a:t>10</a:t>
            </a:r>
            <a:r>
              <a:rPr lang="zh-CN" altLang="en-US" sz="2400" dirty="0">
                <a:latin typeface="黑体" panose="02010609060101010101" pitchFamily="49" charset="-122"/>
                <a:ea typeface="黑体" panose="02010609060101010101" pitchFamily="49" charset="-122"/>
              </a:rPr>
              <a:t>个团，歼灭越军</a:t>
            </a:r>
            <a:r>
              <a:rPr lang="en-US" altLang="zh-CN" sz="2400" dirty="0">
                <a:latin typeface="黑体" panose="02010609060101010101" pitchFamily="49" charset="-122"/>
                <a:ea typeface="黑体" panose="02010609060101010101" pitchFamily="49" charset="-122"/>
              </a:rPr>
              <a:t>5</a:t>
            </a:r>
            <a:r>
              <a:rPr lang="zh-CN" altLang="en-US" sz="2400" dirty="0">
                <a:latin typeface="黑体" panose="02010609060101010101" pitchFamily="49" charset="-122"/>
                <a:ea typeface="黑体" panose="02010609060101010101" pitchFamily="49" charset="-122"/>
              </a:rPr>
              <a:t>万余人，俘虏</a:t>
            </a:r>
            <a:r>
              <a:rPr lang="en-US" altLang="zh-CN" sz="2400" dirty="0">
                <a:latin typeface="黑体" panose="02010609060101010101" pitchFamily="49" charset="-122"/>
                <a:ea typeface="黑体" panose="02010609060101010101" pitchFamily="49" charset="-122"/>
              </a:rPr>
              <a:t>2173</a:t>
            </a:r>
            <a:r>
              <a:rPr lang="zh-CN" altLang="en-US" sz="2400" dirty="0">
                <a:latin typeface="黑体" panose="02010609060101010101" pitchFamily="49" charset="-122"/>
                <a:ea typeface="黑体" panose="02010609060101010101" pitchFamily="49" charset="-122"/>
              </a:rPr>
              <a:t>人。</a:t>
            </a:r>
          </a:p>
        </p:txBody>
      </p:sp>
      <p:sp>
        <p:nvSpPr>
          <p:cNvPr id="74760" name="Rectangle 8"/>
          <p:cNvSpPr/>
          <p:nvPr/>
        </p:nvSpPr>
        <p:spPr>
          <a:xfrm>
            <a:off x="152400" y="4923156"/>
            <a:ext cx="9039860" cy="1383665"/>
          </a:xfrm>
          <a:prstGeom prst="rect">
            <a:avLst/>
          </a:prstGeom>
          <a:noFill/>
          <a:ln w="9525">
            <a:noFill/>
          </a:ln>
        </p:spPr>
        <p:txBody>
          <a:bodyPr wrap="none" anchor="ctr" anchorCtr="0">
            <a:spAutoFit/>
          </a:bodyPr>
          <a:lstStyle/>
          <a:p>
            <a:r>
              <a:rPr lang="en-US" altLang="zh-CN" sz="2800" dirty="0">
                <a:solidFill>
                  <a:srgbClr val="FF0000"/>
                </a:solidFill>
                <a:latin typeface="Calibri" panose="020F0502020204030204" pitchFamily="34" charset="0"/>
                <a:ea typeface="宋体" panose="02010600030101010101" pitchFamily="2" charset="-122"/>
              </a:rPr>
              <a:t>    </a:t>
            </a:r>
            <a:r>
              <a:rPr lang="zh-CN" altLang="en-US" sz="2800" dirty="0">
                <a:solidFill>
                  <a:srgbClr val="FF0000"/>
                </a:solidFill>
                <a:latin typeface="Calibri" panose="020F0502020204030204" pitchFamily="34" charset="0"/>
                <a:ea typeface="宋体" panose="02010600030101010101" pitchFamily="2" charset="-122"/>
              </a:rPr>
              <a:t>自卫反击战结束后，总设计师要求七大军区轮流参战，</a:t>
            </a:r>
          </a:p>
          <a:p>
            <a:r>
              <a:rPr lang="zh-CN" altLang="en-US" sz="2800" dirty="0">
                <a:solidFill>
                  <a:srgbClr val="FF0000"/>
                </a:solidFill>
                <a:latin typeface="Calibri" panose="020F0502020204030204" pitchFamily="34" charset="0"/>
                <a:ea typeface="宋体" panose="02010600030101010101" pitchFamily="2" charset="-122"/>
              </a:rPr>
              <a:t>史称“两山轮战”。两山轮战的开展，除了提升了我军</a:t>
            </a:r>
          </a:p>
          <a:p>
            <a:r>
              <a:rPr lang="zh-CN" altLang="en-US" sz="2800" dirty="0">
                <a:solidFill>
                  <a:srgbClr val="FF0000"/>
                </a:solidFill>
                <a:latin typeface="Calibri" panose="020F0502020204030204" pitchFamily="34" charset="0"/>
                <a:ea typeface="宋体" panose="02010600030101010101" pitchFamily="2" charset="-122"/>
              </a:rPr>
              <a:t>的综合素质，更彻底拖垮了越南，熬干了苏联。</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53251"/>
                                        </p:tgtEl>
                                        <p:attrNameLst>
                                          <p:attrName>style.visibility</p:attrName>
                                        </p:attrNameLst>
                                      </p:cBhvr>
                                      <p:to>
                                        <p:strVal val="visible"/>
                                      </p:to>
                                    </p:set>
                                  </p:childTnLst>
                                </p:cTn>
                              </p:par>
                            </p:childTnLst>
                          </p:cTn>
                        </p:par>
                        <p:par>
                          <p:cTn id="7" fill="hold">
                            <p:stCondLst>
                              <p:cond delay="500"/>
                            </p:stCondLst>
                            <p:childTnLst>
                              <p:par>
                                <p:cTn id="8" presetID="12" presetClass="entr" presetSubtype="2" fill="hold" nodeType="afterEffect">
                                  <p:stCondLst>
                                    <p:cond delay="1000"/>
                                  </p:stCondLst>
                                  <p:childTnLst>
                                    <p:set>
                                      <p:cBhvr>
                                        <p:cTn id="9" dur="1" fill="hold">
                                          <p:stCondLst>
                                            <p:cond delay="0"/>
                                          </p:stCondLst>
                                        </p:cTn>
                                        <p:tgtEl>
                                          <p:spTgt spid="53252"/>
                                        </p:tgtEl>
                                        <p:attrNameLst>
                                          <p:attrName>style.visibility</p:attrName>
                                        </p:attrNameLst>
                                      </p:cBhvr>
                                      <p:to>
                                        <p:strVal val="visible"/>
                                      </p:to>
                                    </p:set>
                                    <p:animEffect transition="in" filter="slide(fromRight)">
                                      <p:cBhvr>
                                        <p:cTn id="10" dur="500"/>
                                        <p:tgtEl>
                                          <p:spTgt spid="53252"/>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9" fill="hold" grpId="0" nodeType="clickEffect">
                                  <p:stCondLst>
                                    <p:cond delay="0"/>
                                  </p:stCondLst>
                                  <p:childTnLst>
                                    <p:set>
                                      <p:cBhvr>
                                        <p:cTn id="14" dur="1" fill="hold">
                                          <p:stCondLst>
                                            <p:cond delay="0"/>
                                          </p:stCondLst>
                                        </p:cTn>
                                        <p:tgtEl>
                                          <p:spTgt spid="53253">
                                            <p:bg/>
                                          </p:spTgt>
                                        </p:tgtEl>
                                        <p:attrNameLst>
                                          <p:attrName>style.visibility</p:attrName>
                                        </p:attrNameLst>
                                      </p:cBhvr>
                                      <p:to>
                                        <p:strVal val="visible"/>
                                      </p:to>
                                    </p:set>
                                    <p:anim calcmode="lin" valueType="num">
                                      <p:cBhvr additive="base">
                                        <p:cTn id="15" dur="500" fill="hold"/>
                                        <p:tgtEl>
                                          <p:spTgt spid="53253">
                                            <p:bg/>
                                          </p:spTgt>
                                        </p:tgtEl>
                                        <p:attrNameLst>
                                          <p:attrName>ppt_x</p:attrName>
                                        </p:attrNameLst>
                                      </p:cBhvr>
                                      <p:tavLst>
                                        <p:tav tm="0">
                                          <p:val>
                                            <p:strVal val="0-#ppt_w/2"/>
                                          </p:val>
                                        </p:tav>
                                        <p:tav tm="100000">
                                          <p:val>
                                            <p:strVal val="#ppt_x"/>
                                          </p:val>
                                        </p:tav>
                                      </p:tavLst>
                                    </p:anim>
                                    <p:anim calcmode="lin" valueType="num">
                                      <p:cBhvr additive="base">
                                        <p:cTn id="16" dur="500" fill="hold"/>
                                        <p:tgtEl>
                                          <p:spTgt spid="53253">
                                            <p:bg/>
                                          </p:spTgt>
                                        </p:tgtEl>
                                        <p:attrNameLst>
                                          <p:attrName>ppt_y</p:attrName>
                                        </p:attrNameLst>
                                      </p:cBhvr>
                                      <p:tavLst>
                                        <p:tav tm="0">
                                          <p:val>
                                            <p:strVal val="0-#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9" fill="hold" grpId="0" nodeType="clickEffect" nodePh="1">
                                  <p:stCondLst>
                                    <p:cond delay="0"/>
                                  </p:stCondLst>
                                  <p:endCondLst>
                                    <p:cond delay="0"/>
                                  </p:endCondLst>
                                  <p:childTnLst>
                                    <p:set>
                                      <p:cBhvr>
                                        <p:cTn id="20" dur="1" fill="hold">
                                          <p:stCondLst>
                                            <p:cond delay="0"/>
                                          </p:stCondLst>
                                        </p:cTn>
                                        <p:tgtEl>
                                          <p:spTgt spid="53253">
                                            <p:txEl>
                                              <p:pRg st="0" end="0"/>
                                            </p:txEl>
                                          </p:spTgt>
                                        </p:tgtEl>
                                        <p:attrNameLst>
                                          <p:attrName>style.visibility</p:attrName>
                                        </p:attrNameLst>
                                      </p:cBhvr>
                                      <p:to>
                                        <p:strVal val="visible"/>
                                      </p:to>
                                    </p:set>
                                    <p:anim calcmode="lin" valueType="num">
                                      <p:cBhvr additive="base">
                                        <p:cTn id="21" dur="500" fill="hold"/>
                                        <p:tgtEl>
                                          <p:spTgt spid="53253">
                                            <p:txEl>
                                              <p:pRg st="0" end="0"/>
                                            </p:txEl>
                                          </p:spTgt>
                                        </p:tgtEl>
                                        <p:attrNameLst>
                                          <p:attrName>ppt_x</p:attrName>
                                        </p:attrNameLst>
                                      </p:cBhvr>
                                      <p:tavLst>
                                        <p:tav tm="0">
                                          <p:val>
                                            <p:strVal val="0-#ppt_w/2"/>
                                          </p:val>
                                        </p:tav>
                                        <p:tav tm="100000">
                                          <p:val>
                                            <p:strVal val="#ppt_x"/>
                                          </p:val>
                                        </p:tav>
                                      </p:tavLst>
                                    </p:anim>
                                    <p:anim calcmode="lin" valueType="num">
                                      <p:cBhvr additive="base">
                                        <p:cTn id="22" dur="500" fill="hold"/>
                                        <p:tgtEl>
                                          <p:spTgt spid="53253">
                                            <p:txEl>
                                              <p:pRg st="0" end="0"/>
                                            </p:txEl>
                                          </p:spTgt>
                                        </p:tgtEl>
                                        <p:attrNameLst>
                                          <p:attrName>ppt_y</p:attrName>
                                        </p:attrNameLst>
                                      </p:cBhvr>
                                      <p:tavLst>
                                        <p:tav tm="0">
                                          <p:val>
                                            <p:strVal val="0-#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3" fill="hold" grpId="0" nodeType="clickEffect">
                                  <p:stCondLst>
                                    <p:cond delay="0"/>
                                  </p:stCondLst>
                                  <p:childTnLst>
                                    <p:set>
                                      <p:cBhvr>
                                        <p:cTn id="26" dur="1" fill="hold">
                                          <p:stCondLst>
                                            <p:cond delay="0"/>
                                          </p:stCondLst>
                                        </p:cTn>
                                        <p:tgtEl>
                                          <p:spTgt spid="53254">
                                            <p:bg/>
                                          </p:spTgt>
                                        </p:tgtEl>
                                        <p:attrNameLst>
                                          <p:attrName>style.visibility</p:attrName>
                                        </p:attrNameLst>
                                      </p:cBhvr>
                                      <p:to>
                                        <p:strVal val="visible"/>
                                      </p:to>
                                    </p:set>
                                    <p:anim calcmode="lin" valueType="num">
                                      <p:cBhvr additive="base">
                                        <p:cTn id="27" dur="500" fill="hold"/>
                                        <p:tgtEl>
                                          <p:spTgt spid="53254">
                                            <p:bg/>
                                          </p:spTgt>
                                        </p:tgtEl>
                                        <p:attrNameLst>
                                          <p:attrName>ppt_x</p:attrName>
                                        </p:attrNameLst>
                                      </p:cBhvr>
                                      <p:tavLst>
                                        <p:tav tm="0">
                                          <p:val>
                                            <p:strVal val="1+#ppt_w/2"/>
                                          </p:val>
                                        </p:tav>
                                        <p:tav tm="100000">
                                          <p:val>
                                            <p:strVal val="#ppt_x"/>
                                          </p:val>
                                        </p:tav>
                                      </p:tavLst>
                                    </p:anim>
                                    <p:anim calcmode="lin" valueType="num">
                                      <p:cBhvr additive="base">
                                        <p:cTn id="28" dur="500" fill="hold"/>
                                        <p:tgtEl>
                                          <p:spTgt spid="53254">
                                            <p:bg/>
                                          </p:spTgt>
                                        </p:tgtEl>
                                        <p:attrNameLst>
                                          <p:attrName>ppt_y</p:attrName>
                                        </p:attrNameLst>
                                      </p:cBhvr>
                                      <p:tavLst>
                                        <p:tav tm="0">
                                          <p:val>
                                            <p:strVal val="0-#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3" fill="hold" grpId="0" nodeType="clickEffect" nodePh="1">
                                  <p:stCondLst>
                                    <p:cond delay="0"/>
                                  </p:stCondLst>
                                  <p:endCondLst>
                                    <p:cond delay="0"/>
                                  </p:endCondLst>
                                  <p:childTnLst>
                                    <p:set>
                                      <p:cBhvr>
                                        <p:cTn id="32" dur="1" fill="hold">
                                          <p:stCondLst>
                                            <p:cond delay="0"/>
                                          </p:stCondLst>
                                        </p:cTn>
                                        <p:tgtEl>
                                          <p:spTgt spid="53254">
                                            <p:txEl>
                                              <p:pRg st="0" end="0"/>
                                            </p:txEl>
                                          </p:spTgt>
                                        </p:tgtEl>
                                        <p:attrNameLst>
                                          <p:attrName>style.visibility</p:attrName>
                                        </p:attrNameLst>
                                      </p:cBhvr>
                                      <p:to>
                                        <p:strVal val="visible"/>
                                      </p:to>
                                    </p:set>
                                    <p:anim calcmode="lin" valueType="num">
                                      <p:cBhvr additive="base">
                                        <p:cTn id="33" dur="500" fill="hold"/>
                                        <p:tgtEl>
                                          <p:spTgt spid="53254">
                                            <p:txEl>
                                              <p:pRg st="0" end="0"/>
                                            </p:txEl>
                                          </p:spTgt>
                                        </p:tgtEl>
                                        <p:attrNameLst>
                                          <p:attrName>ppt_x</p:attrName>
                                        </p:attrNameLst>
                                      </p:cBhvr>
                                      <p:tavLst>
                                        <p:tav tm="0">
                                          <p:val>
                                            <p:strVal val="1+#ppt_w/2"/>
                                          </p:val>
                                        </p:tav>
                                        <p:tav tm="100000">
                                          <p:val>
                                            <p:strVal val="#ppt_x"/>
                                          </p:val>
                                        </p:tav>
                                      </p:tavLst>
                                    </p:anim>
                                    <p:anim calcmode="lin" valueType="num">
                                      <p:cBhvr additive="base">
                                        <p:cTn id="34" dur="500" fill="hold"/>
                                        <p:tgtEl>
                                          <p:spTgt spid="53254">
                                            <p:txEl>
                                              <p:pRg st="0" end="0"/>
                                            </p:txEl>
                                          </p:spTgt>
                                        </p:tgtEl>
                                        <p:attrNameLst>
                                          <p:attrName>ppt_y</p:attrName>
                                        </p:attrNameLst>
                                      </p:cBhvr>
                                      <p:tavLst>
                                        <p:tav tm="0">
                                          <p:val>
                                            <p:strVal val="0-#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 presetClass="entr" presetSubtype="16" fill="hold" grpId="0" nodeType="clickEffect">
                                  <p:stCondLst>
                                    <p:cond delay="0"/>
                                  </p:stCondLst>
                                  <p:childTnLst>
                                    <p:set>
                                      <p:cBhvr>
                                        <p:cTn id="38" dur="1" fill="hold">
                                          <p:stCondLst>
                                            <p:cond delay="0"/>
                                          </p:stCondLst>
                                        </p:cTn>
                                        <p:tgtEl>
                                          <p:spTgt spid="53255">
                                            <p:bg/>
                                          </p:spTgt>
                                        </p:tgtEl>
                                        <p:attrNameLst>
                                          <p:attrName>style.visibility</p:attrName>
                                        </p:attrNameLst>
                                      </p:cBhvr>
                                      <p:to>
                                        <p:strVal val="visible"/>
                                      </p:to>
                                    </p:set>
                                    <p:animEffect transition="in" filter="box(in)">
                                      <p:cBhvr>
                                        <p:cTn id="39" dur="500"/>
                                        <p:tgtEl>
                                          <p:spTgt spid="53255">
                                            <p:bg/>
                                          </p:spTgt>
                                        </p:tgtEl>
                                      </p:cBhvr>
                                    </p:animEffect>
                                  </p:childTnLst>
                                </p:cTn>
                              </p:par>
                            </p:childTnLst>
                          </p:cTn>
                        </p:par>
                      </p:childTnLst>
                    </p:cTn>
                  </p:par>
                  <p:par>
                    <p:cTn id="40" fill="hold">
                      <p:stCondLst>
                        <p:cond delay="indefinite"/>
                      </p:stCondLst>
                      <p:childTnLst>
                        <p:par>
                          <p:cTn id="41" fill="hold">
                            <p:stCondLst>
                              <p:cond delay="0"/>
                            </p:stCondLst>
                            <p:childTnLst>
                              <p:par>
                                <p:cTn id="42" presetID="4" presetClass="entr" presetSubtype="16" fill="hold" grpId="0" nodeType="clickEffect">
                                  <p:stCondLst>
                                    <p:cond delay="0"/>
                                  </p:stCondLst>
                                  <p:childTnLst>
                                    <p:set>
                                      <p:cBhvr>
                                        <p:cTn id="43" dur="1" fill="hold">
                                          <p:stCondLst>
                                            <p:cond delay="0"/>
                                          </p:stCondLst>
                                        </p:cTn>
                                        <p:tgtEl>
                                          <p:spTgt spid="53255">
                                            <p:txEl>
                                              <p:pRg st="0" end="0"/>
                                            </p:txEl>
                                          </p:spTgt>
                                        </p:tgtEl>
                                        <p:attrNameLst>
                                          <p:attrName>style.visibility</p:attrName>
                                        </p:attrNameLst>
                                      </p:cBhvr>
                                      <p:to>
                                        <p:strVal val="visible"/>
                                      </p:to>
                                    </p:set>
                                    <p:animEffect transition="in" filter="box(in)">
                                      <p:cBhvr>
                                        <p:cTn id="44" dur="500"/>
                                        <p:tgtEl>
                                          <p:spTgt spid="53255">
                                            <p:txEl>
                                              <p:pRg st="0" end="0"/>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3" presetClass="entr" presetSubtype="10" fill="hold" grpId="0" nodeType="clickEffect">
                                  <p:stCondLst>
                                    <p:cond delay="0"/>
                                  </p:stCondLst>
                                  <p:childTnLst>
                                    <p:set>
                                      <p:cBhvr>
                                        <p:cTn id="48" dur="1" fill="hold">
                                          <p:stCondLst>
                                            <p:cond delay="0"/>
                                          </p:stCondLst>
                                        </p:cTn>
                                        <p:tgtEl>
                                          <p:spTgt spid="53256">
                                            <p:bg/>
                                          </p:spTgt>
                                        </p:tgtEl>
                                        <p:attrNameLst>
                                          <p:attrName>style.visibility</p:attrName>
                                        </p:attrNameLst>
                                      </p:cBhvr>
                                      <p:to>
                                        <p:strVal val="visible"/>
                                      </p:to>
                                    </p:set>
                                    <p:animEffect transition="in" filter="blinds(horizontal)">
                                      <p:cBhvr>
                                        <p:cTn id="49" dur="500"/>
                                        <p:tgtEl>
                                          <p:spTgt spid="53256">
                                            <p:bg/>
                                          </p:spTgt>
                                        </p:tgtEl>
                                      </p:cBhvr>
                                    </p:animEffect>
                                  </p:childTnLst>
                                </p:cTn>
                              </p:par>
                            </p:childTnLst>
                          </p:cTn>
                        </p:par>
                      </p:childTnLst>
                    </p:cTn>
                  </p:par>
                  <p:par>
                    <p:cTn id="50" fill="hold">
                      <p:stCondLst>
                        <p:cond delay="indefinite"/>
                      </p:stCondLst>
                      <p:childTnLst>
                        <p:par>
                          <p:cTn id="51" fill="hold">
                            <p:stCondLst>
                              <p:cond delay="0"/>
                            </p:stCondLst>
                            <p:childTnLst>
                              <p:par>
                                <p:cTn id="52" presetID="3" presetClass="entr" presetSubtype="10" fill="hold" grpId="0" nodeType="clickEffect">
                                  <p:stCondLst>
                                    <p:cond delay="0"/>
                                  </p:stCondLst>
                                  <p:childTnLst>
                                    <p:set>
                                      <p:cBhvr>
                                        <p:cTn id="53" dur="1" fill="hold">
                                          <p:stCondLst>
                                            <p:cond delay="0"/>
                                          </p:stCondLst>
                                        </p:cTn>
                                        <p:tgtEl>
                                          <p:spTgt spid="53256">
                                            <p:txEl>
                                              <p:pRg st="0" end="0"/>
                                            </p:txEl>
                                          </p:spTgt>
                                        </p:tgtEl>
                                        <p:attrNameLst>
                                          <p:attrName>style.visibility</p:attrName>
                                        </p:attrNameLst>
                                      </p:cBhvr>
                                      <p:to>
                                        <p:strVal val="visible"/>
                                      </p:to>
                                    </p:set>
                                    <p:animEffect transition="in" filter="blinds(horizontal)">
                                      <p:cBhvr>
                                        <p:cTn id="54" dur="500"/>
                                        <p:tgtEl>
                                          <p:spTgt spid="5325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253" grpId="0" build="p" animBg="1"/>
      <p:bldP spid="53254" grpId="0" build="p" animBg="1"/>
      <p:bldP spid="53255" grpId="0" build="p" animBg="1"/>
      <p:bldP spid="53256" grpId="0" build="p"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5777" name="Group 2"/>
          <p:cNvGrpSpPr/>
          <p:nvPr/>
        </p:nvGrpSpPr>
        <p:grpSpPr>
          <a:xfrm>
            <a:off x="457200" y="1295400"/>
            <a:ext cx="8286750" cy="708025"/>
            <a:chOff x="0" y="0"/>
            <a:chExt cx="5220" cy="446"/>
          </a:xfrm>
        </p:grpSpPr>
        <p:sp>
          <p:nvSpPr>
            <p:cNvPr id="75778" name="Text Box 3"/>
            <p:cNvSpPr txBox="1"/>
            <p:nvPr/>
          </p:nvSpPr>
          <p:spPr>
            <a:xfrm>
              <a:off x="0" y="0"/>
              <a:ext cx="3196" cy="446"/>
            </a:xfrm>
            <a:prstGeom prst="rect">
              <a:avLst/>
            </a:prstGeom>
            <a:noFill/>
            <a:ln w="9525">
              <a:noFill/>
            </a:ln>
          </p:spPr>
          <p:txBody>
            <a:bodyPr wrap="none" anchor="t" anchorCtr="0">
              <a:spAutoFit/>
            </a:bodyPr>
            <a:lstStyle/>
            <a:p>
              <a:pPr eaLnBrk="0" hangingPunct="0">
                <a:spcBef>
                  <a:spcPct val="20000"/>
                </a:spcBef>
              </a:pPr>
              <a:r>
                <a:rPr lang="zh-CN" altLang="en-US" sz="4000" b="1" dirty="0">
                  <a:solidFill>
                    <a:schemeClr val="tx2"/>
                  </a:solidFill>
                  <a:latin typeface="楷体_GB2312" pitchFamily="49" charset="-122"/>
                  <a:ea typeface="楷体_GB2312" pitchFamily="49" charset="-122"/>
                </a:rPr>
                <a:t> 第一阶段：恢复时期</a:t>
              </a:r>
            </a:p>
          </p:txBody>
        </p:sp>
        <p:sp>
          <p:nvSpPr>
            <p:cNvPr id="75779" name="Rectangle 4"/>
            <p:cNvSpPr/>
            <p:nvPr/>
          </p:nvSpPr>
          <p:spPr>
            <a:xfrm>
              <a:off x="3312" y="48"/>
              <a:ext cx="1908" cy="365"/>
            </a:xfrm>
            <a:prstGeom prst="rect">
              <a:avLst/>
            </a:prstGeom>
            <a:noFill/>
            <a:ln w="9525">
              <a:noFill/>
            </a:ln>
          </p:spPr>
          <p:txBody>
            <a:bodyPr wrap="none" anchor="t" anchorCtr="0">
              <a:spAutoFit/>
            </a:bodyPr>
            <a:lstStyle/>
            <a:p>
              <a:pPr eaLnBrk="0" hangingPunct="0">
                <a:spcBef>
                  <a:spcPct val="20000"/>
                </a:spcBef>
              </a:pPr>
              <a:r>
                <a:rPr lang="zh-CN" altLang="en-US" sz="3200" b="1" dirty="0">
                  <a:solidFill>
                    <a:schemeClr val="tx2"/>
                  </a:solidFill>
                  <a:latin typeface="楷体_GB2312" pitchFamily="49" charset="-122"/>
                  <a:ea typeface="楷体_GB2312" pitchFamily="49" charset="-122"/>
                </a:rPr>
                <a:t>（</a:t>
              </a:r>
              <a:r>
                <a:rPr lang="en-US" altLang="zh-CN" sz="3200" b="1" dirty="0">
                  <a:solidFill>
                    <a:schemeClr val="tx2"/>
                  </a:solidFill>
                  <a:latin typeface="楷体_GB2312" pitchFamily="49" charset="-122"/>
                  <a:ea typeface="楷体_GB2312" pitchFamily="49" charset="-122"/>
                </a:rPr>
                <a:t>1949</a:t>
              </a:r>
              <a:r>
                <a:rPr lang="en-US" altLang="zh-CN" sz="3200" b="1" dirty="0">
                  <a:solidFill>
                    <a:schemeClr val="tx2"/>
                  </a:solidFill>
                  <a:latin typeface="Times New Roman" panose="02020603050405020304" pitchFamily="18" charset="0"/>
                  <a:ea typeface="楷体_GB2312" pitchFamily="49" charset="-122"/>
                </a:rPr>
                <a:t>—</a:t>
              </a:r>
              <a:r>
                <a:rPr lang="en-US" altLang="zh-CN" sz="3200" b="1" dirty="0">
                  <a:solidFill>
                    <a:schemeClr val="tx2"/>
                  </a:solidFill>
                  <a:latin typeface="楷体_GB2312" pitchFamily="49" charset="-122"/>
                  <a:ea typeface="楷体_GB2312" pitchFamily="49" charset="-122"/>
                </a:rPr>
                <a:t>1953</a:t>
              </a:r>
              <a:r>
                <a:rPr lang="zh-CN" altLang="en-US" sz="3200" b="1" dirty="0">
                  <a:solidFill>
                    <a:schemeClr val="tx2"/>
                  </a:solidFill>
                  <a:latin typeface="楷体_GB2312" pitchFamily="49" charset="-122"/>
                  <a:ea typeface="楷体_GB2312" pitchFamily="49" charset="-122"/>
                </a:rPr>
                <a:t>）</a:t>
              </a:r>
            </a:p>
          </p:txBody>
        </p:sp>
      </p:grpSp>
      <p:grpSp>
        <p:nvGrpSpPr>
          <p:cNvPr id="75780" name="Group 5"/>
          <p:cNvGrpSpPr/>
          <p:nvPr/>
        </p:nvGrpSpPr>
        <p:grpSpPr>
          <a:xfrm>
            <a:off x="685800" y="2133600"/>
            <a:ext cx="8915400" cy="708025"/>
            <a:chOff x="0" y="0"/>
            <a:chExt cx="5616" cy="446"/>
          </a:xfrm>
        </p:grpSpPr>
        <p:sp>
          <p:nvSpPr>
            <p:cNvPr id="75781" name="Text Box 6"/>
            <p:cNvSpPr txBox="1"/>
            <p:nvPr/>
          </p:nvSpPr>
          <p:spPr>
            <a:xfrm>
              <a:off x="0" y="0"/>
              <a:ext cx="3682" cy="446"/>
            </a:xfrm>
            <a:prstGeom prst="rect">
              <a:avLst/>
            </a:prstGeom>
            <a:noFill/>
            <a:ln w="9525">
              <a:noFill/>
            </a:ln>
          </p:spPr>
          <p:txBody>
            <a:bodyPr wrap="none" anchor="t" anchorCtr="0">
              <a:spAutoFit/>
            </a:bodyPr>
            <a:lstStyle/>
            <a:p>
              <a:pPr eaLnBrk="0" hangingPunct="0">
                <a:spcBef>
                  <a:spcPct val="20000"/>
                </a:spcBef>
              </a:pPr>
              <a:r>
                <a:rPr lang="zh-CN" altLang="en-US" sz="4000" b="1" dirty="0">
                  <a:solidFill>
                    <a:schemeClr val="tx2"/>
                  </a:solidFill>
                  <a:latin typeface="楷体_GB2312" pitchFamily="49" charset="-122"/>
                  <a:ea typeface="楷体_GB2312" pitchFamily="49" charset="-122"/>
                </a:rPr>
                <a:t>第二阶段：全面建设时期</a:t>
              </a:r>
            </a:p>
          </p:txBody>
        </p:sp>
        <p:sp>
          <p:nvSpPr>
            <p:cNvPr id="75782" name="Rectangle 7"/>
            <p:cNvSpPr/>
            <p:nvPr/>
          </p:nvSpPr>
          <p:spPr>
            <a:xfrm>
              <a:off x="3420" y="67"/>
              <a:ext cx="2196" cy="368"/>
            </a:xfrm>
            <a:prstGeom prst="rect">
              <a:avLst/>
            </a:prstGeom>
            <a:noFill/>
            <a:ln w="9525">
              <a:noFill/>
            </a:ln>
          </p:spPr>
          <p:txBody>
            <a:bodyPr wrap="none" anchor="t" anchorCtr="0">
              <a:spAutoFit/>
            </a:bodyPr>
            <a:lstStyle/>
            <a:p>
              <a:pPr eaLnBrk="0" hangingPunct="0">
                <a:spcBef>
                  <a:spcPct val="20000"/>
                </a:spcBef>
              </a:pPr>
              <a:r>
                <a:rPr lang="en-US" altLang="zh-CN" sz="3200" b="1" dirty="0">
                  <a:solidFill>
                    <a:schemeClr val="tx2"/>
                  </a:solidFill>
                  <a:latin typeface="楷体_GB2312" pitchFamily="49" charset="-122"/>
                  <a:ea typeface="楷体_GB2312" pitchFamily="49" charset="-122"/>
                </a:rPr>
                <a:t> </a:t>
              </a:r>
              <a:r>
                <a:rPr lang="zh-CN" altLang="en-US" sz="3200" b="1" dirty="0">
                  <a:solidFill>
                    <a:schemeClr val="tx2"/>
                  </a:solidFill>
                  <a:latin typeface="楷体_GB2312" pitchFamily="49" charset="-122"/>
                  <a:ea typeface="楷体_GB2312" pitchFamily="49" charset="-122"/>
                </a:rPr>
                <a:t>（</a:t>
              </a:r>
              <a:r>
                <a:rPr lang="en-US" altLang="zh-CN" sz="3200" b="1" dirty="0">
                  <a:solidFill>
                    <a:schemeClr val="tx2"/>
                  </a:solidFill>
                  <a:latin typeface="楷体_GB2312" pitchFamily="49" charset="-122"/>
                  <a:ea typeface="楷体_GB2312" pitchFamily="49" charset="-122"/>
                </a:rPr>
                <a:t>1954</a:t>
              </a:r>
              <a:r>
                <a:rPr lang="en-US" altLang="zh-CN" sz="3200" b="1" dirty="0">
                  <a:solidFill>
                    <a:schemeClr val="tx2"/>
                  </a:solidFill>
                  <a:latin typeface="Times New Roman" panose="02020603050405020304" pitchFamily="18" charset="0"/>
                  <a:ea typeface="楷体_GB2312" pitchFamily="49" charset="-122"/>
                </a:rPr>
                <a:t>—</a:t>
              </a:r>
              <a:r>
                <a:rPr lang="en-US" altLang="zh-CN" sz="3200" b="1" dirty="0">
                  <a:solidFill>
                    <a:schemeClr val="tx2"/>
                  </a:solidFill>
                  <a:latin typeface="楷体_GB2312" pitchFamily="49" charset="-122"/>
                  <a:ea typeface="楷体_GB2312" pitchFamily="49" charset="-122"/>
                </a:rPr>
                <a:t>1965</a:t>
              </a:r>
              <a:r>
                <a:rPr lang="zh-CN" altLang="en-US" sz="3200" b="1" dirty="0">
                  <a:solidFill>
                    <a:schemeClr val="tx2"/>
                  </a:solidFill>
                  <a:latin typeface="楷体_GB2312" pitchFamily="49" charset="-122"/>
                  <a:ea typeface="楷体_GB2312" pitchFamily="49" charset="-122"/>
                </a:rPr>
                <a:t>） </a:t>
              </a:r>
            </a:p>
          </p:txBody>
        </p:sp>
      </p:grpSp>
      <p:grpSp>
        <p:nvGrpSpPr>
          <p:cNvPr id="75783" name="Group 8"/>
          <p:cNvGrpSpPr/>
          <p:nvPr/>
        </p:nvGrpSpPr>
        <p:grpSpPr>
          <a:xfrm>
            <a:off x="609600" y="2895600"/>
            <a:ext cx="8578850" cy="1209675"/>
            <a:chOff x="0" y="0"/>
            <a:chExt cx="5404" cy="762"/>
          </a:xfrm>
        </p:grpSpPr>
        <p:sp>
          <p:nvSpPr>
            <p:cNvPr id="75784" name="Text Box 9"/>
            <p:cNvSpPr txBox="1"/>
            <p:nvPr/>
          </p:nvSpPr>
          <p:spPr>
            <a:xfrm>
              <a:off x="0" y="0"/>
              <a:ext cx="3956" cy="442"/>
            </a:xfrm>
            <a:prstGeom prst="rect">
              <a:avLst/>
            </a:prstGeom>
            <a:noFill/>
            <a:ln w="9525">
              <a:noFill/>
            </a:ln>
          </p:spPr>
          <p:txBody>
            <a:bodyPr wrap="none" anchor="t" anchorCtr="0">
              <a:spAutoFit/>
            </a:bodyPr>
            <a:lstStyle/>
            <a:p>
              <a:pPr eaLnBrk="0" hangingPunct="0">
                <a:spcBef>
                  <a:spcPct val="20000"/>
                </a:spcBef>
              </a:pPr>
              <a:r>
                <a:rPr lang="zh-CN" altLang="en-US" sz="4000" b="1" dirty="0">
                  <a:solidFill>
                    <a:schemeClr val="tx2"/>
                  </a:solidFill>
                  <a:latin typeface="楷体_GB2312" pitchFamily="49" charset="-122"/>
                  <a:ea typeface="楷体_GB2312" pitchFamily="49" charset="-122"/>
                </a:rPr>
                <a:t>第三阶段：文化大革命时期</a:t>
              </a:r>
            </a:p>
          </p:txBody>
        </p:sp>
        <p:sp>
          <p:nvSpPr>
            <p:cNvPr id="75785" name="Rectangle 10"/>
            <p:cNvSpPr/>
            <p:nvPr/>
          </p:nvSpPr>
          <p:spPr>
            <a:xfrm>
              <a:off x="3468" y="394"/>
              <a:ext cx="1936" cy="368"/>
            </a:xfrm>
            <a:prstGeom prst="rect">
              <a:avLst/>
            </a:prstGeom>
            <a:noFill/>
            <a:ln w="9525">
              <a:noFill/>
            </a:ln>
          </p:spPr>
          <p:txBody>
            <a:bodyPr wrap="none" anchor="t" anchorCtr="0">
              <a:spAutoFit/>
            </a:bodyPr>
            <a:lstStyle/>
            <a:p>
              <a:pPr eaLnBrk="0" hangingPunct="0">
                <a:spcBef>
                  <a:spcPct val="20000"/>
                </a:spcBef>
              </a:pPr>
              <a:r>
                <a:rPr lang="zh-CN" altLang="en-US" sz="3200" b="1" dirty="0">
                  <a:solidFill>
                    <a:schemeClr val="tx2"/>
                  </a:solidFill>
                  <a:latin typeface="楷体_GB2312" pitchFamily="49" charset="-122"/>
                  <a:ea typeface="楷体_GB2312" pitchFamily="49" charset="-122"/>
                </a:rPr>
                <a:t>（</a:t>
              </a:r>
              <a:r>
                <a:rPr lang="en-US" altLang="zh-CN" sz="3200" b="1" dirty="0">
                  <a:solidFill>
                    <a:schemeClr val="tx2"/>
                  </a:solidFill>
                  <a:latin typeface="楷体_GB2312" pitchFamily="49" charset="-122"/>
                  <a:ea typeface="楷体_GB2312" pitchFamily="49" charset="-122"/>
                </a:rPr>
                <a:t>1966</a:t>
              </a:r>
              <a:r>
                <a:rPr lang="en-US" altLang="zh-CN" sz="3200" b="1" dirty="0">
                  <a:solidFill>
                    <a:schemeClr val="tx2"/>
                  </a:solidFill>
                  <a:latin typeface="Times New Roman" panose="02020603050405020304" pitchFamily="18" charset="0"/>
                  <a:ea typeface="楷体_GB2312" pitchFamily="49" charset="-122"/>
                </a:rPr>
                <a:t>—</a:t>
              </a:r>
              <a:r>
                <a:rPr lang="en-US" altLang="zh-CN" sz="3200" b="1" dirty="0">
                  <a:solidFill>
                    <a:schemeClr val="tx2"/>
                  </a:solidFill>
                  <a:latin typeface="楷体_GB2312" pitchFamily="49" charset="-122"/>
                  <a:ea typeface="楷体_GB2312" pitchFamily="49" charset="-122"/>
                </a:rPr>
                <a:t>1976</a:t>
              </a:r>
              <a:r>
                <a:rPr lang="zh-CN" altLang="en-US" sz="3200" b="1" dirty="0">
                  <a:solidFill>
                    <a:schemeClr val="tx2"/>
                  </a:solidFill>
                  <a:latin typeface="楷体_GB2312" pitchFamily="49" charset="-122"/>
                  <a:ea typeface="楷体_GB2312" pitchFamily="49" charset="-122"/>
                </a:rPr>
                <a:t>）</a:t>
              </a:r>
            </a:p>
          </p:txBody>
        </p:sp>
      </p:grpSp>
      <p:grpSp>
        <p:nvGrpSpPr>
          <p:cNvPr id="75786" name="Group 11"/>
          <p:cNvGrpSpPr/>
          <p:nvPr/>
        </p:nvGrpSpPr>
        <p:grpSpPr>
          <a:xfrm>
            <a:off x="685800" y="3886200"/>
            <a:ext cx="8502650" cy="1209675"/>
            <a:chOff x="0" y="0"/>
            <a:chExt cx="5356" cy="762"/>
          </a:xfrm>
        </p:grpSpPr>
        <p:sp>
          <p:nvSpPr>
            <p:cNvPr id="75787" name="Text Box 12"/>
            <p:cNvSpPr txBox="1"/>
            <p:nvPr/>
          </p:nvSpPr>
          <p:spPr>
            <a:xfrm>
              <a:off x="0" y="0"/>
              <a:ext cx="3956" cy="442"/>
            </a:xfrm>
            <a:prstGeom prst="rect">
              <a:avLst/>
            </a:prstGeom>
            <a:noFill/>
            <a:ln w="9525">
              <a:noFill/>
            </a:ln>
          </p:spPr>
          <p:txBody>
            <a:bodyPr wrap="none" anchor="t" anchorCtr="0">
              <a:spAutoFit/>
            </a:bodyPr>
            <a:lstStyle/>
            <a:p>
              <a:pPr eaLnBrk="0" hangingPunct="0">
                <a:spcBef>
                  <a:spcPct val="20000"/>
                </a:spcBef>
              </a:pPr>
              <a:r>
                <a:rPr lang="zh-CN" altLang="en-US" sz="4000" b="1" dirty="0">
                  <a:solidFill>
                    <a:schemeClr val="tx2"/>
                  </a:solidFill>
                  <a:latin typeface="楷体_GB2312" pitchFamily="49" charset="-122"/>
                  <a:ea typeface="楷体_GB2312" pitchFamily="49" charset="-122"/>
                </a:rPr>
                <a:t>第四阶段：现代化建设时期</a:t>
              </a:r>
            </a:p>
          </p:txBody>
        </p:sp>
        <p:sp>
          <p:nvSpPr>
            <p:cNvPr id="75788" name="Rectangle 13"/>
            <p:cNvSpPr/>
            <p:nvPr/>
          </p:nvSpPr>
          <p:spPr>
            <a:xfrm>
              <a:off x="3420" y="394"/>
              <a:ext cx="1936" cy="368"/>
            </a:xfrm>
            <a:prstGeom prst="rect">
              <a:avLst/>
            </a:prstGeom>
            <a:noFill/>
            <a:ln w="9525">
              <a:noFill/>
            </a:ln>
          </p:spPr>
          <p:txBody>
            <a:bodyPr wrap="none" anchor="t" anchorCtr="0">
              <a:spAutoFit/>
            </a:bodyPr>
            <a:lstStyle/>
            <a:p>
              <a:pPr eaLnBrk="0" hangingPunct="0">
                <a:spcBef>
                  <a:spcPct val="20000"/>
                </a:spcBef>
              </a:pPr>
              <a:r>
                <a:rPr lang="zh-CN" altLang="en-US" sz="3200" b="1" dirty="0">
                  <a:solidFill>
                    <a:schemeClr val="tx2"/>
                  </a:solidFill>
                  <a:latin typeface="楷体_GB2312" pitchFamily="49" charset="-122"/>
                  <a:ea typeface="楷体_GB2312" pitchFamily="49" charset="-122"/>
                </a:rPr>
                <a:t>（</a:t>
              </a:r>
              <a:r>
                <a:rPr lang="en-US" altLang="zh-CN" sz="3200" b="1" dirty="0">
                  <a:solidFill>
                    <a:schemeClr val="tx2"/>
                  </a:solidFill>
                  <a:latin typeface="楷体_GB2312" pitchFamily="49" charset="-122"/>
                  <a:ea typeface="楷体_GB2312" pitchFamily="49" charset="-122"/>
                </a:rPr>
                <a:t>1977</a:t>
              </a:r>
              <a:r>
                <a:rPr lang="en-US" altLang="zh-CN" sz="3200" b="1" dirty="0">
                  <a:solidFill>
                    <a:schemeClr val="tx2"/>
                  </a:solidFill>
                  <a:latin typeface="Times New Roman" panose="02020603050405020304" pitchFamily="18" charset="0"/>
                  <a:ea typeface="楷体_GB2312" pitchFamily="49" charset="-122"/>
                </a:rPr>
                <a:t>—</a:t>
              </a:r>
              <a:r>
                <a:rPr lang="en-US" altLang="zh-CN" sz="3200" b="1" dirty="0">
                  <a:solidFill>
                    <a:schemeClr val="tx2"/>
                  </a:solidFill>
                  <a:latin typeface="楷体_GB2312" pitchFamily="49" charset="-122"/>
                  <a:ea typeface="楷体_GB2312" pitchFamily="49" charset="-122"/>
                </a:rPr>
                <a:t>1989</a:t>
              </a:r>
              <a:r>
                <a:rPr lang="zh-CN" altLang="en-US" sz="3200" b="1" dirty="0">
                  <a:solidFill>
                    <a:schemeClr val="tx2"/>
                  </a:solidFill>
                  <a:latin typeface="楷体_GB2312" pitchFamily="49" charset="-122"/>
                  <a:ea typeface="楷体_GB2312" pitchFamily="49" charset="-122"/>
                </a:rPr>
                <a:t>）</a:t>
              </a:r>
            </a:p>
          </p:txBody>
        </p:sp>
      </p:grpSp>
      <p:grpSp>
        <p:nvGrpSpPr>
          <p:cNvPr id="6" name="Group 14"/>
          <p:cNvGrpSpPr/>
          <p:nvPr/>
        </p:nvGrpSpPr>
        <p:grpSpPr>
          <a:xfrm>
            <a:off x="762000" y="4953000"/>
            <a:ext cx="8794751" cy="1147763"/>
            <a:chOff x="0" y="0"/>
            <a:chExt cx="5540" cy="723"/>
          </a:xfrm>
        </p:grpSpPr>
        <p:sp>
          <p:nvSpPr>
            <p:cNvPr id="75790" name="Text Box 15"/>
            <p:cNvSpPr txBox="1"/>
            <p:nvPr/>
          </p:nvSpPr>
          <p:spPr>
            <a:xfrm>
              <a:off x="0" y="0"/>
              <a:ext cx="4654" cy="446"/>
            </a:xfrm>
            <a:prstGeom prst="rect">
              <a:avLst/>
            </a:prstGeom>
            <a:noFill/>
            <a:ln w="9525">
              <a:noFill/>
            </a:ln>
          </p:spPr>
          <p:txBody>
            <a:bodyPr wrap="none" anchor="t" anchorCtr="0">
              <a:spAutoFit/>
            </a:bodyPr>
            <a:lstStyle/>
            <a:p>
              <a:pPr eaLnBrk="0" hangingPunct="0">
                <a:spcBef>
                  <a:spcPct val="20000"/>
                </a:spcBef>
              </a:pPr>
              <a:r>
                <a:rPr lang="zh-CN" altLang="en-US" sz="4000" b="1" dirty="0">
                  <a:solidFill>
                    <a:schemeClr val="tx2"/>
                  </a:solidFill>
                  <a:latin typeface="楷体_GB2312" pitchFamily="49" charset="-122"/>
                  <a:ea typeface="楷体_GB2312" pitchFamily="49" charset="-122"/>
                </a:rPr>
                <a:t>第五阶段：历史性飞跃发展时期</a:t>
              </a:r>
            </a:p>
          </p:txBody>
        </p:sp>
        <p:sp>
          <p:nvSpPr>
            <p:cNvPr id="75791" name="Rectangle 16"/>
            <p:cNvSpPr/>
            <p:nvPr/>
          </p:nvSpPr>
          <p:spPr>
            <a:xfrm>
              <a:off x="3372" y="355"/>
              <a:ext cx="2168" cy="368"/>
            </a:xfrm>
            <a:prstGeom prst="rect">
              <a:avLst/>
            </a:prstGeom>
            <a:noFill/>
            <a:ln w="9525">
              <a:noFill/>
            </a:ln>
          </p:spPr>
          <p:txBody>
            <a:bodyPr wrap="none" anchor="t" anchorCtr="0">
              <a:spAutoFit/>
            </a:bodyPr>
            <a:lstStyle/>
            <a:p>
              <a:pPr eaLnBrk="0" hangingPunct="0">
                <a:spcBef>
                  <a:spcPct val="20000"/>
                </a:spcBef>
              </a:pPr>
              <a:r>
                <a:rPr lang="zh-CN" altLang="en-US" sz="3200" b="1" dirty="0">
                  <a:solidFill>
                    <a:schemeClr val="tx2"/>
                  </a:solidFill>
                  <a:latin typeface="楷体_GB2312" pitchFamily="49" charset="-122"/>
                  <a:ea typeface="楷体_GB2312" pitchFamily="49" charset="-122"/>
                </a:rPr>
                <a:t>（</a:t>
              </a:r>
              <a:r>
                <a:rPr lang="en-US" altLang="zh-CN" sz="3200" b="1" dirty="0">
                  <a:solidFill>
                    <a:schemeClr val="tx2"/>
                  </a:solidFill>
                  <a:latin typeface="楷体_GB2312" pitchFamily="49" charset="-122"/>
                  <a:ea typeface="楷体_GB2312" pitchFamily="49" charset="-122"/>
                </a:rPr>
                <a:t>1989</a:t>
              </a:r>
              <a:r>
                <a:rPr lang="en-US" altLang="zh-CN" sz="3200" b="1" dirty="0">
                  <a:solidFill>
                    <a:schemeClr val="tx2"/>
                  </a:solidFill>
                  <a:latin typeface="Times New Roman" panose="02020603050405020304" pitchFamily="18" charset="0"/>
                  <a:ea typeface="楷体_GB2312" pitchFamily="49" charset="-122"/>
                </a:rPr>
                <a:t>—</a:t>
              </a:r>
              <a:r>
                <a:rPr lang="en-US" altLang="zh-CN" sz="3200" b="1" dirty="0">
                  <a:solidFill>
                    <a:schemeClr val="tx2"/>
                  </a:solidFill>
                  <a:latin typeface="楷体_GB2312" pitchFamily="49" charset="-122"/>
                  <a:ea typeface="楷体_GB2312" pitchFamily="49" charset="-122"/>
                </a:rPr>
                <a:t>2049</a:t>
              </a:r>
              <a:r>
                <a:rPr lang="zh-CN" altLang="en-US" sz="3200" b="1" dirty="0">
                  <a:solidFill>
                    <a:schemeClr val="tx2"/>
                  </a:solidFill>
                  <a:latin typeface="楷体_GB2312" pitchFamily="49" charset="-122"/>
                  <a:ea typeface="楷体_GB2312" pitchFamily="49" charset="-122"/>
                </a:rPr>
                <a:t>）</a:t>
              </a:r>
            </a:p>
          </p:txBody>
        </p:sp>
      </p:grpSp>
    </p:spTree>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indefinite"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Text Box 3"/>
          <p:cNvSpPr txBox="1"/>
          <p:nvPr/>
        </p:nvSpPr>
        <p:spPr>
          <a:xfrm>
            <a:off x="539750" y="1341438"/>
            <a:ext cx="8286750" cy="1076325"/>
          </a:xfrm>
          <a:prstGeom prst="rect">
            <a:avLst/>
          </a:prstGeom>
          <a:noFill/>
          <a:ln w="9525">
            <a:noFill/>
          </a:ln>
        </p:spPr>
        <p:txBody>
          <a:bodyPr anchor="t" anchorCtr="0">
            <a:spAutoFit/>
          </a:bodyPr>
          <a:lstStyle/>
          <a:p>
            <a:pPr eaLnBrk="0" hangingPunct="0">
              <a:spcBef>
                <a:spcPct val="20000"/>
              </a:spcBef>
            </a:pPr>
            <a:r>
              <a:rPr lang="zh-CN" altLang="en-US" sz="3200" b="1" dirty="0">
                <a:solidFill>
                  <a:schemeClr val="tx2"/>
                </a:solidFill>
                <a:latin typeface="楷体_GB2312" pitchFamily="49" charset="-122"/>
                <a:ea typeface="楷体_GB2312" pitchFamily="49" charset="-122"/>
              </a:rPr>
              <a:t>第五阶段：历史性飞跃发展时期</a:t>
            </a:r>
            <a:r>
              <a:rPr lang="zh-CN" altLang="en-US" sz="3200" b="1" dirty="0">
                <a:latin typeface="黑体" panose="02010609060101010101" pitchFamily="49" charset="-122"/>
                <a:ea typeface="黑体" panose="02010609060101010101" pitchFamily="49" charset="-122"/>
              </a:rPr>
              <a:t>（</a:t>
            </a:r>
            <a:r>
              <a:rPr lang="en-US" altLang="zh-CN" sz="3200" b="1" dirty="0">
                <a:latin typeface="黑体" panose="02010609060101010101" pitchFamily="49" charset="-122"/>
                <a:ea typeface="黑体" panose="02010609060101010101" pitchFamily="49" charset="-122"/>
              </a:rPr>
              <a:t>1989 </a:t>
            </a:r>
            <a:r>
              <a:rPr lang="en-US" altLang="zh-CN" sz="3200" b="1" dirty="0">
                <a:latin typeface="Times New Roman" panose="02020603050405020304" pitchFamily="18" charset="0"/>
                <a:ea typeface="黑体" panose="02010609060101010101" pitchFamily="49" charset="-122"/>
              </a:rPr>
              <a:t>—2050</a:t>
            </a:r>
            <a:r>
              <a:rPr lang="zh-CN" altLang="en-US" sz="3200" b="1" dirty="0">
                <a:latin typeface="黑体" panose="02010609060101010101" pitchFamily="49" charset="-122"/>
                <a:ea typeface="黑体" panose="02010609060101010101" pitchFamily="49" charset="-122"/>
              </a:rPr>
              <a:t>）</a:t>
            </a:r>
          </a:p>
        </p:txBody>
      </p:sp>
      <p:sp>
        <p:nvSpPr>
          <p:cNvPr id="55299" name="Text Box 14"/>
          <p:cNvSpPr txBox="1"/>
          <p:nvPr/>
        </p:nvSpPr>
        <p:spPr>
          <a:xfrm>
            <a:off x="642938" y="2357438"/>
            <a:ext cx="7858125" cy="2892425"/>
          </a:xfrm>
          <a:prstGeom prst="rect">
            <a:avLst/>
          </a:prstGeom>
          <a:noFill/>
          <a:ln w="9525">
            <a:noFill/>
            <a:miter/>
          </a:ln>
        </p:spPr>
        <p:txBody>
          <a:bodyPr>
            <a:spAutoFit/>
          </a:bodyPr>
          <a:lstStyle/>
          <a:p>
            <a:pPr marR="0" defTabSz="914400">
              <a:lnSpc>
                <a:spcPct val="150000"/>
              </a:lnSpc>
              <a:spcBef>
                <a:spcPct val="50000"/>
              </a:spcBef>
              <a:buClrTx/>
              <a:buSzTx/>
              <a:defRPr/>
            </a:pPr>
            <a:r>
              <a:rPr kumimoji="0" lang="zh-CN" altLang="en-US" sz="2800" kern="1200" cap="none" spc="0" normalizeH="0" baseline="0" noProof="0">
                <a:solidFill>
                  <a:srgbClr val="990000"/>
                </a:solidFill>
                <a:effectLst>
                  <a:outerShdw blurRad="38100" dist="38100" dir="2700000" algn="tl">
                    <a:srgbClr val="C0C0C0"/>
                  </a:outerShdw>
                </a:effectLst>
                <a:latin typeface="黑体" panose="02010609060101010101" pitchFamily="49" charset="-122"/>
                <a:ea typeface="黑体" panose="02010609060101010101" pitchFamily="49" charset="-122"/>
                <a:cs typeface="+mn-cs"/>
              </a:rPr>
              <a:t>世界格局变化：</a:t>
            </a:r>
          </a:p>
          <a:p>
            <a:pPr marR="0" defTabSz="914400">
              <a:lnSpc>
                <a:spcPct val="150000"/>
              </a:lnSpc>
              <a:spcBef>
                <a:spcPct val="50000"/>
              </a:spcBef>
              <a:buClrTx/>
              <a:buSzTx/>
              <a:defRPr/>
            </a:pPr>
            <a:r>
              <a:rPr kumimoji="0" lang="zh-CN" altLang="en-US" sz="2800" kern="1200" cap="none" spc="0" normalizeH="0" baseline="0" noProof="0">
                <a:effectLst>
                  <a:outerShdw blurRad="38100" dist="38100" dir="2700000" algn="tl">
                    <a:srgbClr val="C0C0C0"/>
                  </a:outerShdw>
                </a:effectLst>
                <a:latin typeface="黑体" panose="02010609060101010101" pitchFamily="49" charset="-122"/>
                <a:ea typeface="黑体" panose="02010609060101010101" pitchFamily="49" charset="-122"/>
                <a:cs typeface="+mn-cs"/>
              </a:rPr>
              <a:t>　　</a:t>
            </a:r>
            <a:r>
              <a:rPr kumimoji="0" lang="zh-CN" altLang="en-US" sz="2800" kern="1200" cap="none" spc="0" normalizeH="0" baseline="0" noProof="0">
                <a:solidFill>
                  <a:srgbClr val="0000CC"/>
                </a:solidFill>
                <a:effectLst>
                  <a:outerShdw blurRad="38100" dist="38100" dir="2700000" algn="tl">
                    <a:srgbClr val="C0C0C0"/>
                  </a:outerShdw>
                </a:effectLst>
                <a:latin typeface="黑体" panose="02010609060101010101" pitchFamily="49" charset="-122"/>
                <a:ea typeface="黑体" panose="02010609060101010101" pitchFamily="49" charset="-122"/>
                <a:cs typeface="+mn-cs"/>
              </a:rPr>
              <a:t>苏联解体，东欧巨变，两大阵营相互对抗的格局结束，世界由两极变为一超多强，中国的周边安全环境出现了历史上最好的时期。</a:t>
            </a:r>
            <a:r>
              <a:rPr kumimoji="0" lang="zh-CN" altLang="en-US" sz="2800" kern="1200" cap="none" spc="0" normalizeH="0" baseline="0" noProof="0">
                <a:effectLst>
                  <a:outerShdw blurRad="38100" dist="38100" dir="2700000" algn="tl">
                    <a:srgbClr val="C0C0C0"/>
                  </a:outerShdw>
                </a:effectLst>
                <a:latin typeface="黑体" panose="02010609060101010101" pitchFamily="49" charset="-122"/>
                <a:ea typeface="黑体" panose="02010609060101010101" pitchFamily="49" charset="-122"/>
                <a:cs typeface="+mn-cs"/>
              </a:rPr>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55299"/>
                                        </p:tgtEl>
                                        <p:attrNameLst>
                                          <p:attrName>style.visibility</p:attrName>
                                        </p:attrNameLst>
                                      </p:cBhvr>
                                      <p:to>
                                        <p:strVal val="visible"/>
                                      </p:to>
                                    </p:set>
                                    <p:animEffect transition="in" filter="wipe(up)">
                                      <p:cBhvr>
                                        <p:cTn id="7" dur="1000"/>
                                        <p:tgtEl>
                                          <p:spTgt spid="55299"/>
                                        </p:tgtEl>
                                      </p:cBhvr>
                                    </p:animEffect>
                                  </p:childTnLst>
                                  <p:subTnLst>
                                    <p:set>
                                      <p:cBhvr override="childStyle">
                                        <p:cTn dur="1" fill="hold" display="0" masterRel="nextClick" afterEffect="1"/>
                                        <p:tgtEl>
                                          <p:spTgt spid="55299"/>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29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5" name="Picture 2" descr="C:\Users\dh\Desktop\QQ截图20190228174105.png"/>
          <p:cNvPicPr>
            <a:picLocks noChangeAspect="1"/>
          </p:cNvPicPr>
          <p:nvPr>
            <p:custDataLst>
              <p:tags r:id="rId1"/>
            </p:custDataLst>
          </p:nvPr>
        </p:nvPicPr>
        <p:blipFill>
          <a:blip r:embed="rId6"/>
          <a:stretch>
            <a:fillRect/>
          </a:stretch>
        </p:blipFill>
        <p:spPr>
          <a:xfrm>
            <a:off x="0" y="0"/>
            <a:ext cx="9144000" cy="6858000"/>
          </a:xfrm>
          <a:prstGeom prst="rect">
            <a:avLst/>
          </a:prstGeom>
          <a:noFill/>
          <a:ln w="9525">
            <a:noFill/>
          </a:ln>
        </p:spPr>
      </p:pic>
      <p:pic>
        <p:nvPicPr>
          <p:cNvPr id="21506" name="Picture 7" descr="C:\Users\dh\Desktop\QQ截图20190228181254.png"/>
          <p:cNvPicPr>
            <a:picLocks noChangeAspect="1"/>
          </p:cNvPicPr>
          <p:nvPr/>
        </p:nvPicPr>
        <p:blipFill>
          <a:blip r:embed="rId7"/>
          <a:stretch>
            <a:fillRect/>
          </a:stretch>
        </p:blipFill>
        <p:spPr>
          <a:xfrm>
            <a:off x="0" y="0"/>
            <a:ext cx="2438400" cy="4552950"/>
          </a:xfrm>
          <a:prstGeom prst="rect">
            <a:avLst/>
          </a:prstGeom>
          <a:noFill/>
          <a:ln w="9525">
            <a:noFill/>
          </a:ln>
        </p:spPr>
      </p:pic>
      <p:sp>
        <p:nvSpPr>
          <p:cNvPr id="21507" name="文本框 1"/>
          <p:cNvSpPr txBox="1"/>
          <p:nvPr/>
        </p:nvSpPr>
        <p:spPr>
          <a:xfrm>
            <a:off x="2640013" y="4933950"/>
            <a:ext cx="7073900" cy="1568450"/>
          </a:xfrm>
          <a:prstGeom prst="rect">
            <a:avLst/>
          </a:prstGeom>
          <a:noFill/>
          <a:ln w="9525">
            <a:noFill/>
          </a:ln>
        </p:spPr>
        <p:txBody>
          <a:bodyPr anchor="t" anchorCtr="0">
            <a:spAutoFit/>
          </a:bodyPr>
          <a:lstStyle/>
          <a:p>
            <a:r>
              <a:rPr lang="en-US" altLang="zh-CN" dirty="0">
                <a:latin typeface="Arial" panose="020B0604020202020204" pitchFamily="34" charset="0"/>
                <a:ea typeface="宋体" panose="02010600030101010101" pitchFamily="2" charset="-122"/>
              </a:rPr>
              <a:t>   </a:t>
            </a:r>
            <a:r>
              <a:rPr lang="en-US" altLang="zh-CN" sz="2400" dirty="0">
                <a:solidFill>
                  <a:srgbClr val="C00000"/>
                </a:solidFill>
                <a:latin typeface="Arial" panose="020B0604020202020204" pitchFamily="34" charset="0"/>
                <a:ea typeface="宋体" panose="02010600030101010101" pitchFamily="2" charset="-122"/>
              </a:rPr>
              <a:t>   </a:t>
            </a:r>
            <a:r>
              <a:rPr lang="zh-CN" altLang="en-US" sz="3200" b="1" dirty="0">
                <a:solidFill>
                  <a:srgbClr val="C00000"/>
                </a:solidFill>
                <a:latin typeface="Arial" panose="020B0604020202020204" pitchFamily="34" charset="0"/>
                <a:ea typeface="宋体" panose="02010600030101010101" pitchFamily="2" charset="-122"/>
              </a:rPr>
              <a:t>国防的强大不是一两件新式武器</a:t>
            </a:r>
          </a:p>
          <a:p>
            <a:r>
              <a:rPr lang="zh-CN" altLang="en-US" sz="3200" b="1" dirty="0">
                <a:solidFill>
                  <a:srgbClr val="C00000"/>
                </a:solidFill>
                <a:latin typeface="Arial" panose="020B0604020202020204" pitchFamily="34" charset="0"/>
                <a:ea typeface="宋体" panose="02010600030101010101" pitchFamily="2" charset="-122"/>
              </a:rPr>
              <a:t>决定的，只有体系的强大才是真正</a:t>
            </a:r>
          </a:p>
          <a:p>
            <a:r>
              <a:rPr lang="zh-CN" altLang="en-US" sz="3200" b="1" dirty="0">
                <a:solidFill>
                  <a:srgbClr val="C00000"/>
                </a:solidFill>
                <a:latin typeface="Arial" panose="020B0604020202020204" pitchFamily="34" charset="0"/>
                <a:ea typeface="宋体" panose="02010600030101010101" pitchFamily="2" charset="-122"/>
              </a:rPr>
              <a:t>的强大！</a:t>
            </a:r>
          </a:p>
        </p:txBody>
      </p:sp>
      <p:sp>
        <p:nvSpPr>
          <p:cNvPr id="21508" name="文本框 1"/>
          <p:cNvSpPr txBox="1"/>
          <p:nvPr/>
        </p:nvSpPr>
        <p:spPr>
          <a:xfrm>
            <a:off x="0" y="508000"/>
            <a:ext cx="2438400" cy="3536950"/>
          </a:xfrm>
          <a:prstGeom prst="rect">
            <a:avLst/>
          </a:prstGeom>
          <a:noFill/>
          <a:ln w="9525">
            <a:noFill/>
          </a:ln>
        </p:spPr>
        <p:txBody>
          <a:bodyPr anchor="t" anchorCtr="0">
            <a:spAutoFit/>
          </a:bodyPr>
          <a:lstStyle/>
          <a:p>
            <a:r>
              <a:rPr lang="zh-CN" altLang="en-US" sz="3200" b="1" dirty="0">
                <a:latin typeface="Arial" panose="020B0604020202020204" pitchFamily="34" charset="0"/>
                <a:ea typeface="宋体" panose="02010600030101010101" pitchFamily="2" charset="-122"/>
              </a:rPr>
              <a:t>世界一流军队：</a:t>
            </a:r>
          </a:p>
          <a:p>
            <a:r>
              <a:rPr lang="zh-CN" altLang="en-US" sz="3200" b="1" dirty="0">
                <a:latin typeface="Arial" panose="020B0604020202020204" pitchFamily="34" charset="0"/>
                <a:ea typeface="宋体" panose="02010600030101010101" pitchFamily="2" charset="-122"/>
              </a:rPr>
              <a:t>和美军并驾齐驱；</a:t>
            </a:r>
          </a:p>
          <a:p>
            <a:r>
              <a:rPr lang="zh-CN" altLang="en-US" sz="3200" b="1" dirty="0">
                <a:latin typeface="Arial" panose="020B0604020202020204" pitchFamily="34" charset="0"/>
                <a:ea typeface="宋体" panose="02010600030101010101" pitchFamily="2" charset="-122"/>
              </a:rPr>
              <a:t>和美军有的一比，有的一拼！</a:t>
            </a:r>
          </a:p>
        </p:txBody>
      </p:sp>
      <p:cxnSp>
        <p:nvCxnSpPr>
          <p:cNvPr id="3" name="直接连接符 2"/>
          <p:cNvCxnSpPr/>
          <p:nvPr/>
        </p:nvCxnSpPr>
        <p:spPr>
          <a:xfrm>
            <a:off x="6975475" y="2530475"/>
            <a:ext cx="1758950" cy="20638"/>
          </a:xfrm>
          <a:prstGeom prst="line">
            <a:avLst/>
          </a:prstGeom>
        </p:spPr>
        <p:style>
          <a:lnRef idx="3">
            <a:schemeClr val="accent2"/>
          </a:lnRef>
          <a:fillRef idx="0">
            <a:schemeClr val="accent2"/>
          </a:fillRef>
          <a:effectRef idx="2">
            <a:schemeClr val="accent2"/>
          </a:effectRef>
          <a:fontRef idx="minor">
            <a:schemeClr val="tx1"/>
          </a:fontRef>
        </p:style>
      </p:cxnSp>
      <p:cxnSp>
        <p:nvCxnSpPr>
          <p:cNvPr id="4" name="直接连接符 3"/>
          <p:cNvCxnSpPr/>
          <p:nvPr/>
        </p:nvCxnSpPr>
        <p:spPr>
          <a:xfrm flipV="1">
            <a:off x="5964238" y="4572000"/>
            <a:ext cx="1350963" cy="9525"/>
          </a:xfrm>
          <a:prstGeom prst="line">
            <a:avLst/>
          </a:prstGeom>
        </p:spPr>
        <p:style>
          <a:lnRef idx="3">
            <a:schemeClr val="accent2"/>
          </a:lnRef>
          <a:fillRef idx="0">
            <a:schemeClr val="accent2"/>
          </a:fillRef>
          <a:effectRef idx="2">
            <a:schemeClr val="accent2"/>
          </a:effectRef>
          <a:fontRef idx="minor">
            <a:schemeClr val="tx1"/>
          </a:fontRef>
        </p:style>
      </p:cxnSp>
      <p:cxnSp>
        <p:nvCxnSpPr>
          <p:cNvPr id="2" name="直接连接符 1"/>
          <p:cNvCxnSpPr/>
          <p:nvPr>
            <p:custDataLst>
              <p:tags r:id="rId2"/>
            </p:custDataLst>
          </p:nvPr>
        </p:nvCxnSpPr>
        <p:spPr>
          <a:xfrm flipV="1">
            <a:off x="3352483" y="3733800"/>
            <a:ext cx="1828800" cy="9525"/>
          </a:xfrm>
          <a:prstGeom prst="line">
            <a:avLst/>
          </a:prstGeom>
        </p:spPr>
        <p:style>
          <a:lnRef idx="3">
            <a:schemeClr val="accent2"/>
          </a:lnRef>
          <a:fillRef idx="0">
            <a:schemeClr val="accent2"/>
          </a:fillRef>
          <a:effectRef idx="2">
            <a:schemeClr val="accent2"/>
          </a:effectRef>
          <a:fontRef idx="minor">
            <a:schemeClr val="tx1"/>
          </a:fontRef>
        </p:style>
      </p:cxnSp>
      <p:cxnSp>
        <p:nvCxnSpPr>
          <p:cNvPr id="6" name="直接连接符 5"/>
          <p:cNvCxnSpPr/>
          <p:nvPr>
            <p:custDataLst>
              <p:tags r:id="rId3"/>
            </p:custDataLst>
          </p:nvPr>
        </p:nvCxnSpPr>
        <p:spPr>
          <a:xfrm>
            <a:off x="6400800" y="4191000"/>
            <a:ext cx="2514600"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7" name="直接连接符 6"/>
          <p:cNvCxnSpPr/>
          <p:nvPr>
            <p:custDataLst>
              <p:tags r:id="rId4"/>
            </p:custDataLst>
          </p:nvPr>
        </p:nvCxnSpPr>
        <p:spPr>
          <a:xfrm>
            <a:off x="2819083" y="4552950"/>
            <a:ext cx="685800" cy="19050"/>
          </a:xfrm>
          <a:prstGeom prst="line">
            <a:avLst/>
          </a:prstGeom>
        </p:spPr>
        <p:style>
          <a:lnRef idx="3">
            <a:schemeClr val="accent2"/>
          </a:lnRef>
          <a:fillRef idx="0">
            <a:schemeClr val="accent2"/>
          </a:fillRef>
          <a:effectRef idx="2">
            <a:schemeClr val="accent2"/>
          </a:effectRef>
          <a:fontRef idx="minor">
            <a:schemeClr val="tx1"/>
          </a:fontRef>
        </p:style>
      </p:cxn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825" name="Picture 2" descr="2234a"/>
          <p:cNvPicPr>
            <a:picLocks noChangeAspect="1"/>
          </p:cNvPicPr>
          <p:nvPr/>
        </p:nvPicPr>
        <p:blipFill>
          <a:blip r:embed="rId2"/>
          <a:stretch>
            <a:fillRect/>
          </a:stretch>
        </p:blipFill>
        <p:spPr>
          <a:xfrm>
            <a:off x="-7937" y="0"/>
            <a:ext cx="9161462" cy="6858000"/>
          </a:xfrm>
          <a:prstGeom prst="rect">
            <a:avLst/>
          </a:prstGeom>
          <a:noFill/>
          <a:ln w="76200" cap="flat" cmpd="sng">
            <a:solidFill>
              <a:srgbClr val="CC3300"/>
            </a:solidFill>
            <a:prstDash val="solid"/>
            <a:miter/>
            <a:headEnd type="none" w="med" len="med"/>
            <a:tailEnd type="none" w="med" len="med"/>
          </a:ln>
        </p:spPr>
      </p:pic>
      <p:sp>
        <p:nvSpPr>
          <p:cNvPr id="77826" name="Oval 3"/>
          <p:cNvSpPr/>
          <p:nvPr/>
        </p:nvSpPr>
        <p:spPr>
          <a:xfrm>
            <a:off x="6400800" y="5229225"/>
            <a:ext cx="762000" cy="454025"/>
          </a:xfrm>
          <a:prstGeom prst="ellipse">
            <a:avLst/>
          </a:prstGeom>
          <a:noFill/>
          <a:ln w="57150" cap="flat" cmpd="sng">
            <a:solidFill>
              <a:schemeClr val="bg1"/>
            </a:solidFill>
            <a:prstDash val="solid"/>
            <a:round/>
            <a:headEnd type="none" w="med" len="med"/>
            <a:tailEnd type="none" w="med" len="med"/>
          </a:ln>
        </p:spPr>
        <p:txBody>
          <a:bodyPr wrap="none" anchor="ctr" anchorCtr="0"/>
          <a:lstStyle/>
          <a:p>
            <a:endParaRPr lang="zh-CN" altLang="en-US" dirty="0">
              <a:latin typeface="Arial" panose="020B0604020202020204" pitchFamily="34" charset="0"/>
              <a:ea typeface="宋体" panose="02010600030101010101" pitchFamily="2" charset="-122"/>
            </a:endParaRPr>
          </a:p>
        </p:txBody>
      </p:sp>
      <p:sp>
        <p:nvSpPr>
          <p:cNvPr id="77827" name="Text Box 4"/>
          <p:cNvSpPr txBox="1"/>
          <p:nvPr/>
        </p:nvSpPr>
        <p:spPr>
          <a:xfrm>
            <a:off x="5632450" y="5257800"/>
            <a:ext cx="1454150" cy="396875"/>
          </a:xfrm>
          <a:prstGeom prst="rect">
            <a:avLst/>
          </a:prstGeom>
          <a:noFill/>
          <a:ln w="9525">
            <a:noFill/>
          </a:ln>
        </p:spPr>
        <p:txBody>
          <a:bodyPr wrap="none" anchor="t" anchorCtr="0">
            <a:spAutoFit/>
          </a:bodyPr>
          <a:lstStyle/>
          <a:p>
            <a:pPr defTabSz="762000" eaLnBrk="0" hangingPunct="0"/>
            <a:r>
              <a:rPr lang="zh-CN" altLang="en-US" sz="2000" dirty="0">
                <a:solidFill>
                  <a:schemeClr val="bg2"/>
                </a:solidFill>
                <a:latin typeface="Times New Roman" panose="02020603050405020304" pitchFamily="18" charset="0"/>
                <a:ea typeface="黑体" panose="02010609060101010101" pitchFamily="49" charset="-122"/>
              </a:rPr>
              <a:t>伊后勤基地</a:t>
            </a:r>
          </a:p>
        </p:txBody>
      </p:sp>
      <p:sp>
        <p:nvSpPr>
          <p:cNvPr id="77828" name="Text Box 5"/>
          <p:cNvSpPr txBox="1"/>
          <p:nvPr/>
        </p:nvSpPr>
        <p:spPr>
          <a:xfrm>
            <a:off x="5089525" y="4243388"/>
            <a:ext cx="549275" cy="314325"/>
          </a:xfrm>
          <a:prstGeom prst="rect">
            <a:avLst/>
          </a:prstGeom>
          <a:solidFill>
            <a:srgbClr val="006600"/>
          </a:solidFill>
          <a:ln w="9525" cap="flat" cmpd="sng">
            <a:solidFill>
              <a:schemeClr val="hlink"/>
            </a:solidFill>
            <a:prstDash val="solid"/>
            <a:miter/>
            <a:headEnd type="none" w="med" len="med"/>
            <a:tailEnd type="none" w="med" len="med"/>
          </a:ln>
        </p:spPr>
        <p:txBody>
          <a:bodyPr wrap="none" anchor="t" anchorCtr="0">
            <a:spAutoFit/>
          </a:bodyPr>
          <a:lstStyle/>
          <a:p>
            <a:pPr defTabSz="762000" eaLnBrk="0" hangingPunct="0"/>
            <a:r>
              <a:rPr lang="zh-CN" altLang="en-US" sz="1400" dirty="0">
                <a:latin typeface="Times New Roman" panose="02020603050405020304" pitchFamily="18" charset="0"/>
                <a:ea typeface="宋体" panose="02010600030101010101" pitchFamily="2" charset="-122"/>
              </a:rPr>
              <a:t>兵工</a:t>
            </a:r>
          </a:p>
        </p:txBody>
      </p:sp>
      <p:sp>
        <p:nvSpPr>
          <p:cNvPr id="77829" name="Text Box 6"/>
          <p:cNvSpPr txBox="1"/>
          <p:nvPr/>
        </p:nvSpPr>
        <p:spPr>
          <a:xfrm>
            <a:off x="4403725" y="1657350"/>
            <a:ext cx="549275" cy="314325"/>
          </a:xfrm>
          <a:prstGeom prst="rect">
            <a:avLst/>
          </a:prstGeom>
          <a:solidFill>
            <a:srgbClr val="006600"/>
          </a:solidFill>
          <a:ln w="9525" cap="flat" cmpd="sng">
            <a:solidFill>
              <a:schemeClr val="hlink"/>
            </a:solidFill>
            <a:prstDash val="solid"/>
            <a:miter/>
            <a:headEnd type="none" w="med" len="med"/>
            <a:tailEnd type="none" w="med" len="med"/>
          </a:ln>
        </p:spPr>
        <p:txBody>
          <a:bodyPr wrap="none" anchor="t" anchorCtr="0">
            <a:spAutoFit/>
          </a:bodyPr>
          <a:lstStyle/>
          <a:p>
            <a:pPr defTabSz="762000" eaLnBrk="0" hangingPunct="0"/>
            <a:r>
              <a:rPr lang="zh-CN" altLang="en-US" sz="1400" dirty="0">
                <a:latin typeface="Times New Roman" panose="02020603050405020304" pitchFamily="18" charset="0"/>
                <a:ea typeface="宋体" panose="02010600030101010101" pitchFamily="2" charset="-122"/>
              </a:rPr>
              <a:t>兵工</a:t>
            </a:r>
          </a:p>
        </p:txBody>
      </p:sp>
      <p:sp>
        <p:nvSpPr>
          <p:cNvPr id="77830" name="Text Box 7"/>
          <p:cNvSpPr txBox="1"/>
          <p:nvPr/>
        </p:nvSpPr>
        <p:spPr>
          <a:xfrm>
            <a:off x="3870325" y="3779838"/>
            <a:ext cx="549275" cy="314325"/>
          </a:xfrm>
          <a:prstGeom prst="rect">
            <a:avLst/>
          </a:prstGeom>
          <a:solidFill>
            <a:srgbClr val="006600"/>
          </a:solidFill>
          <a:ln w="9525" cap="flat" cmpd="sng">
            <a:solidFill>
              <a:schemeClr val="hlink"/>
            </a:solidFill>
            <a:prstDash val="solid"/>
            <a:miter/>
            <a:headEnd type="none" w="med" len="med"/>
            <a:tailEnd type="none" w="med" len="med"/>
          </a:ln>
        </p:spPr>
        <p:txBody>
          <a:bodyPr wrap="none" anchor="t" anchorCtr="0">
            <a:spAutoFit/>
          </a:bodyPr>
          <a:lstStyle/>
          <a:p>
            <a:pPr defTabSz="762000" eaLnBrk="0" hangingPunct="0"/>
            <a:r>
              <a:rPr lang="zh-CN" altLang="en-US" sz="1400" dirty="0">
                <a:latin typeface="Times New Roman" panose="02020603050405020304" pitchFamily="18" charset="0"/>
                <a:ea typeface="宋体" panose="02010600030101010101" pitchFamily="2" charset="-122"/>
              </a:rPr>
              <a:t>化工</a:t>
            </a:r>
          </a:p>
        </p:txBody>
      </p:sp>
      <p:sp>
        <p:nvSpPr>
          <p:cNvPr id="77831" name="Oval 8"/>
          <p:cNvSpPr/>
          <p:nvPr/>
        </p:nvSpPr>
        <p:spPr>
          <a:xfrm>
            <a:off x="3200400" y="530225"/>
            <a:ext cx="457200" cy="455613"/>
          </a:xfrm>
          <a:prstGeom prst="ellipse">
            <a:avLst/>
          </a:prstGeom>
          <a:solidFill>
            <a:srgbClr val="006600"/>
          </a:solidFill>
          <a:ln w="9525" cap="flat" cmpd="sng">
            <a:solidFill>
              <a:schemeClr val="hlink"/>
            </a:solidFill>
            <a:prstDash val="solid"/>
            <a:round/>
            <a:headEnd type="none" w="med" len="med"/>
            <a:tailEnd type="none" w="med" len="med"/>
          </a:ln>
        </p:spPr>
        <p:txBody>
          <a:bodyPr wrap="none" anchor="ctr" anchorCtr="0"/>
          <a:lstStyle/>
          <a:p>
            <a:endParaRPr lang="zh-CN" altLang="en-US" dirty="0">
              <a:latin typeface="Arial" panose="020B0604020202020204" pitchFamily="34" charset="0"/>
              <a:ea typeface="宋体" panose="02010600030101010101" pitchFamily="2" charset="-122"/>
            </a:endParaRPr>
          </a:p>
        </p:txBody>
      </p:sp>
      <p:sp>
        <p:nvSpPr>
          <p:cNvPr id="77832" name="Line 9"/>
          <p:cNvSpPr/>
          <p:nvPr/>
        </p:nvSpPr>
        <p:spPr>
          <a:xfrm>
            <a:off x="3429000" y="530225"/>
            <a:ext cx="0" cy="455613"/>
          </a:xfrm>
          <a:prstGeom prst="line">
            <a:avLst/>
          </a:prstGeom>
          <a:ln w="76200" cap="flat" cmpd="sng">
            <a:solidFill>
              <a:srgbClr val="FFFFFF"/>
            </a:solidFill>
            <a:prstDash val="solid"/>
            <a:round/>
            <a:headEnd type="none" w="med" len="med"/>
            <a:tailEnd type="none" w="med" len="med"/>
          </a:ln>
        </p:spPr>
      </p:sp>
      <p:sp>
        <p:nvSpPr>
          <p:cNvPr id="77833" name="Oval 10"/>
          <p:cNvSpPr/>
          <p:nvPr/>
        </p:nvSpPr>
        <p:spPr>
          <a:xfrm>
            <a:off x="4114800" y="1212850"/>
            <a:ext cx="457200" cy="454025"/>
          </a:xfrm>
          <a:prstGeom prst="ellipse">
            <a:avLst/>
          </a:prstGeom>
          <a:solidFill>
            <a:srgbClr val="006600"/>
          </a:solidFill>
          <a:ln w="9525" cap="flat" cmpd="sng">
            <a:solidFill>
              <a:schemeClr val="hlink"/>
            </a:solidFill>
            <a:prstDash val="solid"/>
            <a:round/>
            <a:headEnd type="none" w="med" len="med"/>
            <a:tailEnd type="none" w="med" len="med"/>
          </a:ln>
        </p:spPr>
        <p:txBody>
          <a:bodyPr wrap="none" anchor="ctr" anchorCtr="0"/>
          <a:lstStyle/>
          <a:p>
            <a:endParaRPr lang="zh-CN" altLang="en-US" dirty="0">
              <a:latin typeface="Arial" panose="020B0604020202020204" pitchFamily="34" charset="0"/>
              <a:ea typeface="宋体" panose="02010600030101010101" pitchFamily="2" charset="-122"/>
            </a:endParaRPr>
          </a:p>
        </p:txBody>
      </p:sp>
      <p:sp>
        <p:nvSpPr>
          <p:cNvPr id="77834" name="Line 11"/>
          <p:cNvSpPr/>
          <p:nvPr/>
        </p:nvSpPr>
        <p:spPr>
          <a:xfrm>
            <a:off x="4343400" y="1212850"/>
            <a:ext cx="0" cy="454025"/>
          </a:xfrm>
          <a:prstGeom prst="line">
            <a:avLst/>
          </a:prstGeom>
          <a:ln w="76200" cap="flat" cmpd="sng">
            <a:solidFill>
              <a:srgbClr val="FFFFFF"/>
            </a:solidFill>
            <a:prstDash val="solid"/>
            <a:round/>
            <a:headEnd type="none" w="med" len="med"/>
            <a:tailEnd type="none" w="med" len="med"/>
          </a:ln>
        </p:spPr>
      </p:sp>
      <p:sp>
        <p:nvSpPr>
          <p:cNvPr id="77835" name="Oval 12"/>
          <p:cNvSpPr/>
          <p:nvPr/>
        </p:nvSpPr>
        <p:spPr>
          <a:xfrm>
            <a:off x="4495800" y="2349500"/>
            <a:ext cx="457200" cy="454025"/>
          </a:xfrm>
          <a:prstGeom prst="ellipse">
            <a:avLst/>
          </a:prstGeom>
          <a:solidFill>
            <a:srgbClr val="006600"/>
          </a:solidFill>
          <a:ln w="9525" cap="flat" cmpd="sng">
            <a:solidFill>
              <a:schemeClr val="hlink"/>
            </a:solidFill>
            <a:prstDash val="solid"/>
            <a:round/>
            <a:headEnd type="none" w="med" len="med"/>
            <a:tailEnd type="none" w="med" len="med"/>
          </a:ln>
        </p:spPr>
        <p:txBody>
          <a:bodyPr wrap="none" anchor="ctr" anchorCtr="0"/>
          <a:lstStyle/>
          <a:p>
            <a:endParaRPr lang="zh-CN" altLang="en-US" dirty="0">
              <a:latin typeface="Arial" panose="020B0604020202020204" pitchFamily="34" charset="0"/>
              <a:ea typeface="宋体" panose="02010600030101010101" pitchFamily="2" charset="-122"/>
            </a:endParaRPr>
          </a:p>
        </p:txBody>
      </p:sp>
      <p:sp>
        <p:nvSpPr>
          <p:cNvPr id="77836" name="Line 13"/>
          <p:cNvSpPr/>
          <p:nvPr/>
        </p:nvSpPr>
        <p:spPr>
          <a:xfrm>
            <a:off x="4724400" y="2349500"/>
            <a:ext cx="0" cy="454025"/>
          </a:xfrm>
          <a:prstGeom prst="line">
            <a:avLst/>
          </a:prstGeom>
          <a:ln w="76200" cap="flat" cmpd="sng">
            <a:solidFill>
              <a:srgbClr val="FFFFFF"/>
            </a:solidFill>
            <a:prstDash val="solid"/>
            <a:round/>
            <a:headEnd type="none" w="med" len="med"/>
            <a:tailEnd type="none" w="med" len="med"/>
          </a:ln>
        </p:spPr>
      </p:sp>
      <p:sp>
        <p:nvSpPr>
          <p:cNvPr id="77837" name="Oval 14"/>
          <p:cNvSpPr/>
          <p:nvPr/>
        </p:nvSpPr>
        <p:spPr>
          <a:xfrm>
            <a:off x="4876800" y="2727325"/>
            <a:ext cx="457200" cy="455613"/>
          </a:xfrm>
          <a:prstGeom prst="ellipse">
            <a:avLst/>
          </a:prstGeom>
          <a:solidFill>
            <a:srgbClr val="006600"/>
          </a:solidFill>
          <a:ln w="9525" cap="flat" cmpd="sng">
            <a:solidFill>
              <a:schemeClr val="hlink"/>
            </a:solidFill>
            <a:prstDash val="solid"/>
            <a:round/>
            <a:headEnd type="none" w="med" len="med"/>
            <a:tailEnd type="none" w="med" len="med"/>
          </a:ln>
        </p:spPr>
        <p:txBody>
          <a:bodyPr wrap="none" anchor="ctr" anchorCtr="0"/>
          <a:lstStyle/>
          <a:p>
            <a:endParaRPr lang="zh-CN" altLang="en-US" dirty="0">
              <a:latin typeface="Arial" panose="020B0604020202020204" pitchFamily="34" charset="0"/>
              <a:ea typeface="宋体" panose="02010600030101010101" pitchFamily="2" charset="-122"/>
            </a:endParaRPr>
          </a:p>
        </p:txBody>
      </p:sp>
      <p:sp>
        <p:nvSpPr>
          <p:cNvPr id="77838" name="Line 15"/>
          <p:cNvSpPr/>
          <p:nvPr/>
        </p:nvSpPr>
        <p:spPr>
          <a:xfrm>
            <a:off x="5105400" y="2727325"/>
            <a:ext cx="0" cy="455613"/>
          </a:xfrm>
          <a:prstGeom prst="line">
            <a:avLst/>
          </a:prstGeom>
          <a:ln w="76200" cap="flat" cmpd="sng">
            <a:solidFill>
              <a:srgbClr val="FFFFFF"/>
            </a:solidFill>
            <a:prstDash val="solid"/>
            <a:round/>
            <a:headEnd type="none" w="med" len="med"/>
            <a:tailEnd type="none" w="med" len="med"/>
          </a:ln>
        </p:spPr>
      </p:sp>
      <p:sp>
        <p:nvSpPr>
          <p:cNvPr id="77839" name="Oval 16"/>
          <p:cNvSpPr/>
          <p:nvPr/>
        </p:nvSpPr>
        <p:spPr>
          <a:xfrm>
            <a:off x="5486400" y="3106738"/>
            <a:ext cx="457200" cy="455612"/>
          </a:xfrm>
          <a:prstGeom prst="ellipse">
            <a:avLst/>
          </a:prstGeom>
          <a:solidFill>
            <a:srgbClr val="006600"/>
          </a:solidFill>
          <a:ln w="9525" cap="flat" cmpd="sng">
            <a:solidFill>
              <a:schemeClr val="hlink"/>
            </a:solidFill>
            <a:prstDash val="solid"/>
            <a:round/>
            <a:headEnd type="none" w="med" len="med"/>
            <a:tailEnd type="none" w="med" len="med"/>
          </a:ln>
        </p:spPr>
        <p:txBody>
          <a:bodyPr wrap="none" anchor="ctr" anchorCtr="0"/>
          <a:lstStyle/>
          <a:p>
            <a:endParaRPr lang="zh-CN" altLang="en-US" dirty="0">
              <a:latin typeface="Arial" panose="020B0604020202020204" pitchFamily="34" charset="0"/>
              <a:ea typeface="宋体" panose="02010600030101010101" pitchFamily="2" charset="-122"/>
            </a:endParaRPr>
          </a:p>
        </p:txBody>
      </p:sp>
      <p:sp>
        <p:nvSpPr>
          <p:cNvPr id="77840" name="Line 17"/>
          <p:cNvSpPr/>
          <p:nvPr/>
        </p:nvSpPr>
        <p:spPr>
          <a:xfrm>
            <a:off x="5715000" y="3106738"/>
            <a:ext cx="0" cy="455612"/>
          </a:xfrm>
          <a:prstGeom prst="line">
            <a:avLst/>
          </a:prstGeom>
          <a:ln w="76200" cap="flat" cmpd="sng">
            <a:solidFill>
              <a:srgbClr val="FFFFFF"/>
            </a:solidFill>
            <a:prstDash val="solid"/>
            <a:round/>
            <a:headEnd type="none" w="med" len="med"/>
            <a:tailEnd type="none" w="med" len="med"/>
          </a:ln>
        </p:spPr>
      </p:sp>
      <p:sp>
        <p:nvSpPr>
          <p:cNvPr id="77841" name="Oval 18"/>
          <p:cNvSpPr/>
          <p:nvPr/>
        </p:nvSpPr>
        <p:spPr>
          <a:xfrm>
            <a:off x="6019800" y="3713163"/>
            <a:ext cx="457200" cy="454025"/>
          </a:xfrm>
          <a:prstGeom prst="ellipse">
            <a:avLst/>
          </a:prstGeom>
          <a:solidFill>
            <a:srgbClr val="006600"/>
          </a:solidFill>
          <a:ln w="9525" cap="flat" cmpd="sng">
            <a:solidFill>
              <a:schemeClr val="hlink"/>
            </a:solidFill>
            <a:prstDash val="solid"/>
            <a:round/>
            <a:headEnd type="none" w="med" len="med"/>
            <a:tailEnd type="none" w="med" len="med"/>
          </a:ln>
        </p:spPr>
        <p:txBody>
          <a:bodyPr wrap="none" anchor="ctr" anchorCtr="0"/>
          <a:lstStyle/>
          <a:p>
            <a:endParaRPr lang="zh-CN" altLang="en-US" dirty="0">
              <a:latin typeface="Arial" panose="020B0604020202020204" pitchFamily="34" charset="0"/>
              <a:ea typeface="宋体" panose="02010600030101010101" pitchFamily="2" charset="-122"/>
            </a:endParaRPr>
          </a:p>
        </p:txBody>
      </p:sp>
      <p:sp>
        <p:nvSpPr>
          <p:cNvPr id="77842" name="Line 19"/>
          <p:cNvSpPr/>
          <p:nvPr/>
        </p:nvSpPr>
        <p:spPr>
          <a:xfrm>
            <a:off x="6248400" y="3713163"/>
            <a:ext cx="0" cy="454025"/>
          </a:xfrm>
          <a:prstGeom prst="line">
            <a:avLst/>
          </a:prstGeom>
          <a:ln w="76200" cap="flat" cmpd="sng">
            <a:solidFill>
              <a:srgbClr val="FFFFFF"/>
            </a:solidFill>
            <a:prstDash val="solid"/>
            <a:round/>
            <a:headEnd type="none" w="med" len="med"/>
            <a:tailEnd type="none" w="med" len="med"/>
          </a:ln>
        </p:spPr>
      </p:sp>
      <p:sp>
        <p:nvSpPr>
          <p:cNvPr id="77843" name="Oval 20"/>
          <p:cNvSpPr/>
          <p:nvPr/>
        </p:nvSpPr>
        <p:spPr>
          <a:xfrm>
            <a:off x="6172200" y="4419600"/>
            <a:ext cx="457200" cy="454025"/>
          </a:xfrm>
          <a:prstGeom prst="ellipse">
            <a:avLst/>
          </a:prstGeom>
          <a:solidFill>
            <a:srgbClr val="006600"/>
          </a:solidFill>
          <a:ln w="9525" cap="flat" cmpd="sng">
            <a:solidFill>
              <a:schemeClr val="hlink"/>
            </a:solidFill>
            <a:prstDash val="solid"/>
            <a:round/>
            <a:headEnd type="none" w="med" len="med"/>
            <a:tailEnd type="none" w="med" len="med"/>
          </a:ln>
        </p:spPr>
        <p:txBody>
          <a:bodyPr wrap="none" anchor="ctr" anchorCtr="0"/>
          <a:lstStyle/>
          <a:p>
            <a:endParaRPr lang="zh-CN" altLang="en-US" dirty="0">
              <a:latin typeface="Arial" panose="020B0604020202020204" pitchFamily="34" charset="0"/>
              <a:ea typeface="宋体" panose="02010600030101010101" pitchFamily="2" charset="-122"/>
            </a:endParaRPr>
          </a:p>
        </p:txBody>
      </p:sp>
      <p:sp>
        <p:nvSpPr>
          <p:cNvPr id="77844" name="Line 21"/>
          <p:cNvSpPr/>
          <p:nvPr/>
        </p:nvSpPr>
        <p:spPr>
          <a:xfrm>
            <a:off x="6400800" y="4395788"/>
            <a:ext cx="0" cy="454025"/>
          </a:xfrm>
          <a:prstGeom prst="line">
            <a:avLst/>
          </a:prstGeom>
          <a:ln w="76200" cap="flat" cmpd="sng">
            <a:solidFill>
              <a:srgbClr val="FFFFFF"/>
            </a:solidFill>
            <a:prstDash val="solid"/>
            <a:round/>
            <a:headEnd type="none" w="med" len="med"/>
            <a:tailEnd type="none" w="med" len="med"/>
          </a:ln>
        </p:spPr>
      </p:sp>
      <p:sp>
        <p:nvSpPr>
          <p:cNvPr id="77845" name="Oval 22"/>
          <p:cNvSpPr/>
          <p:nvPr/>
        </p:nvSpPr>
        <p:spPr>
          <a:xfrm>
            <a:off x="2743200" y="3562350"/>
            <a:ext cx="457200" cy="454025"/>
          </a:xfrm>
          <a:prstGeom prst="ellipse">
            <a:avLst/>
          </a:prstGeom>
          <a:solidFill>
            <a:srgbClr val="006600"/>
          </a:solidFill>
          <a:ln w="9525">
            <a:noFill/>
          </a:ln>
        </p:spPr>
        <p:txBody>
          <a:bodyPr wrap="none" anchor="ctr" anchorCtr="0"/>
          <a:lstStyle/>
          <a:p>
            <a:endParaRPr lang="zh-CN" altLang="en-US" dirty="0">
              <a:latin typeface="Arial" panose="020B0604020202020204" pitchFamily="34" charset="0"/>
              <a:ea typeface="宋体" panose="02010600030101010101" pitchFamily="2" charset="-122"/>
            </a:endParaRPr>
          </a:p>
        </p:txBody>
      </p:sp>
      <p:sp>
        <p:nvSpPr>
          <p:cNvPr id="77846" name="Rectangle 23"/>
          <p:cNvSpPr/>
          <p:nvPr/>
        </p:nvSpPr>
        <p:spPr>
          <a:xfrm>
            <a:off x="2819400" y="3789363"/>
            <a:ext cx="228600" cy="74612"/>
          </a:xfrm>
          <a:prstGeom prst="rect">
            <a:avLst/>
          </a:prstGeom>
          <a:solidFill>
            <a:srgbClr val="FFFFFF"/>
          </a:solidFill>
          <a:ln w="57150" cap="flat" cmpd="sng">
            <a:solidFill>
              <a:schemeClr val="hlink"/>
            </a:solidFill>
            <a:prstDash val="solid"/>
            <a:miter/>
            <a:headEnd type="none" w="med" len="med"/>
            <a:tailEnd type="none" w="med" len="med"/>
          </a:ln>
        </p:spPr>
        <p:txBody>
          <a:bodyPr wrap="none" anchor="ctr" anchorCtr="0"/>
          <a:lstStyle/>
          <a:p>
            <a:endParaRPr lang="zh-CN" altLang="en-US" dirty="0">
              <a:latin typeface="Arial" panose="020B0604020202020204" pitchFamily="34" charset="0"/>
              <a:ea typeface="宋体" panose="02010600030101010101" pitchFamily="2" charset="-122"/>
            </a:endParaRPr>
          </a:p>
        </p:txBody>
      </p:sp>
      <p:sp>
        <p:nvSpPr>
          <p:cNvPr id="77847" name="Oval 24"/>
          <p:cNvSpPr/>
          <p:nvPr/>
        </p:nvSpPr>
        <p:spPr>
          <a:xfrm>
            <a:off x="3048000" y="2441575"/>
            <a:ext cx="457200" cy="454025"/>
          </a:xfrm>
          <a:prstGeom prst="ellipse">
            <a:avLst/>
          </a:prstGeom>
          <a:solidFill>
            <a:srgbClr val="006600"/>
          </a:solidFill>
          <a:ln w="9525">
            <a:noFill/>
          </a:ln>
        </p:spPr>
        <p:txBody>
          <a:bodyPr wrap="none" anchor="ctr" anchorCtr="0"/>
          <a:lstStyle/>
          <a:p>
            <a:endParaRPr lang="zh-CN" altLang="en-US" dirty="0">
              <a:latin typeface="Arial" panose="020B0604020202020204" pitchFamily="34" charset="0"/>
              <a:ea typeface="宋体" panose="02010600030101010101" pitchFamily="2" charset="-122"/>
            </a:endParaRPr>
          </a:p>
        </p:txBody>
      </p:sp>
      <p:sp>
        <p:nvSpPr>
          <p:cNvPr id="77848" name="Rectangle 25"/>
          <p:cNvSpPr/>
          <p:nvPr/>
        </p:nvSpPr>
        <p:spPr>
          <a:xfrm>
            <a:off x="3200400" y="2652713"/>
            <a:ext cx="152400" cy="74612"/>
          </a:xfrm>
          <a:prstGeom prst="rect">
            <a:avLst/>
          </a:prstGeom>
          <a:solidFill>
            <a:srgbClr val="FFFFFF"/>
          </a:solidFill>
          <a:ln w="57150" cap="flat" cmpd="sng">
            <a:solidFill>
              <a:schemeClr val="hlink"/>
            </a:solidFill>
            <a:prstDash val="solid"/>
            <a:miter/>
            <a:headEnd type="none" w="med" len="med"/>
            <a:tailEnd type="none" w="med" len="med"/>
          </a:ln>
        </p:spPr>
        <p:txBody>
          <a:bodyPr wrap="none" anchor="ctr" anchorCtr="0"/>
          <a:lstStyle/>
          <a:p>
            <a:endParaRPr lang="zh-CN" altLang="en-US" dirty="0">
              <a:latin typeface="Arial" panose="020B0604020202020204" pitchFamily="34" charset="0"/>
              <a:ea typeface="宋体" panose="02010600030101010101" pitchFamily="2" charset="-122"/>
            </a:endParaRPr>
          </a:p>
        </p:txBody>
      </p:sp>
      <p:sp>
        <p:nvSpPr>
          <p:cNvPr id="274458" name="Line 26"/>
          <p:cNvSpPr/>
          <p:nvPr/>
        </p:nvSpPr>
        <p:spPr>
          <a:xfrm flipH="1">
            <a:off x="3048000" y="2349500"/>
            <a:ext cx="457200" cy="530225"/>
          </a:xfrm>
          <a:prstGeom prst="line">
            <a:avLst/>
          </a:prstGeom>
          <a:ln w="57150" cap="flat" cmpd="sng">
            <a:solidFill>
              <a:srgbClr val="0033CC"/>
            </a:solidFill>
            <a:prstDash val="solid"/>
            <a:round/>
            <a:headEnd type="none" w="med" len="med"/>
            <a:tailEnd type="none" w="med" len="med"/>
          </a:ln>
        </p:spPr>
      </p:sp>
      <p:sp>
        <p:nvSpPr>
          <p:cNvPr id="274459" name="Line 27"/>
          <p:cNvSpPr/>
          <p:nvPr/>
        </p:nvSpPr>
        <p:spPr>
          <a:xfrm>
            <a:off x="3048000" y="2349500"/>
            <a:ext cx="457200" cy="530225"/>
          </a:xfrm>
          <a:prstGeom prst="line">
            <a:avLst/>
          </a:prstGeom>
          <a:ln w="57150" cap="flat" cmpd="sng">
            <a:solidFill>
              <a:srgbClr val="0033CC"/>
            </a:solidFill>
            <a:prstDash val="solid"/>
            <a:round/>
            <a:headEnd type="none" w="med" len="med"/>
            <a:tailEnd type="none" w="med" len="med"/>
          </a:ln>
        </p:spPr>
      </p:sp>
      <p:sp>
        <p:nvSpPr>
          <p:cNvPr id="274460" name="Line 28"/>
          <p:cNvSpPr/>
          <p:nvPr/>
        </p:nvSpPr>
        <p:spPr>
          <a:xfrm flipH="1">
            <a:off x="2743200" y="3562350"/>
            <a:ext cx="457200" cy="530225"/>
          </a:xfrm>
          <a:prstGeom prst="line">
            <a:avLst/>
          </a:prstGeom>
          <a:ln w="57150" cap="flat" cmpd="sng">
            <a:solidFill>
              <a:srgbClr val="0033CC"/>
            </a:solidFill>
            <a:prstDash val="solid"/>
            <a:round/>
            <a:headEnd type="none" w="med" len="med"/>
            <a:tailEnd type="none" w="med" len="med"/>
          </a:ln>
        </p:spPr>
      </p:sp>
      <p:sp>
        <p:nvSpPr>
          <p:cNvPr id="274461" name="Line 29"/>
          <p:cNvSpPr/>
          <p:nvPr/>
        </p:nvSpPr>
        <p:spPr>
          <a:xfrm>
            <a:off x="2743200" y="3562350"/>
            <a:ext cx="457200" cy="530225"/>
          </a:xfrm>
          <a:prstGeom prst="line">
            <a:avLst/>
          </a:prstGeom>
          <a:ln w="57150" cap="flat" cmpd="sng">
            <a:solidFill>
              <a:srgbClr val="0033CC"/>
            </a:solidFill>
            <a:prstDash val="solid"/>
            <a:round/>
            <a:headEnd type="none" w="med" len="med"/>
            <a:tailEnd type="none" w="med" len="med"/>
          </a:ln>
        </p:spPr>
      </p:sp>
      <p:sp>
        <p:nvSpPr>
          <p:cNvPr id="274462" name="Line 30"/>
          <p:cNvSpPr/>
          <p:nvPr/>
        </p:nvSpPr>
        <p:spPr>
          <a:xfrm flipH="1">
            <a:off x="3200400" y="454025"/>
            <a:ext cx="457200" cy="531813"/>
          </a:xfrm>
          <a:prstGeom prst="line">
            <a:avLst/>
          </a:prstGeom>
          <a:ln w="57150" cap="flat" cmpd="sng">
            <a:solidFill>
              <a:srgbClr val="0033CC"/>
            </a:solidFill>
            <a:prstDash val="solid"/>
            <a:round/>
            <a:headEnd type="none" w="med" len="med"/>
            <a:tailEnd type="none" w="med" len="med"/>
          </a:ln>
        </p:spPr>
      </p:sp>
      <p:sp>
        <p:nvSpPr>
          <p:cNvPr id="274463" name="Line 31"/>
          <p:cNvSpPr/>
          <p:nvPr/>
        </p:nvSpPr>
        <p:spPr>
          <a:xfrm>
            <a:off x="3200400" y="454025"/>
            <a:ext cx="457200" cy="531813"/>
          </a:xfrm>
          <a:prstGeom prst="line">
            <a:avLst/>
          </a:prstGeom>
          <a:ln w="57150" cap="flat" cmpd="sng">
            <a:solidFill>
              <a:srgbClr val="0033CC"/>
            </a:solidFill>
            <a:prstDash val="solid"/>
            <a:round/>
            <a:headEnd type="none" w="med" len="med"/>
            <a:tailEnd type="none" w="med" len="med"/>
          </a:ln>
        </p:spPr>
      </p:sp>
      <p:sp>
        <p:nvSpPr>
          <p:cNvPr id="274464" name="Line 32"/>
          <p:cNvSpPr/>
          <p:nvPr/>
        </p:nvSpPr>
        <p:spPr>
          <a:xfrm flipH="1">
            <a:off x="3886200" y="3713163"/>
            <a:ext cx="457200" cy="530225"/>
          </a:xfrm>
          <a:prstGeom prst="line">
            <a:avLst/>
          </a:prstGeom>
          <a:ln w="57150" cap="flat" cmpd="sng">
            <a:solidFill>
              <a:srgbClr val="0033CC"/>
            </a:solidFill>
            <a:prstDash val="solid"/>
            <a:round/>
            <a:headEnd type="none" w="med" len="med"/>
            <a:tailEnd type="none" w="med" len="med"/>
          </a:ln>
        </p:spPr>
      </p:sp>
      <p:sp>
        <p:nvSpPr>
          <p:cNvPr id="274465" name="Line 33"/>
          <p:cNvSpPr/>
          <p:nvPr/>
        </p:nvSpPr>
        <p:spPr>
          <a:xfrm>
            <a:off x="3886200" y="3713163"/>
            <a:ext cx="457200" cy="530225"/>
          </a:xfrm>
          <a:prstGeom prst="line">
            <a:avLst/>
          </a:prstGeom>
          <a:ln w="57150" cap="flat" cmpd="sng">
            <a:solidFill>
              <a:srgbClr val="0033CC"/>
            </a:solidFill>
            <a:prstDash val="solid"/>
            <a:round/>
            <a:headEnd type="none" w="med" len="med"/>
            <a:tailEnd type="none" w="med" len="med"/>
          </a:ln>
        </p:spPr>
      </p:sp>
      <p:sp>
        <p:nvSpPr>
          <p:cNvPr id="274466" name="Line 34"/>
          <p:cNvSpPr/>
          <p:nvPr/>
        </p:nvSpPr>
        <p:spPr>
          <a:xfrm flipH="1">
            <a:off x="5105400" y="4092575"/>
            <a:ext cx="457200" cy="530225"/>
          </a:xfrm>
          <a:prstGeom prst="line">
            <a:avLst/>
          </a:prstGeom>
          <a:ln w="57150" cap="flat" cmpd="sng">
            <a:solidFill>
              <a:srgbClr val="0033CC"/>
            </a:solidFill>
            <a:prstDash val="solid"/>
            <a:round/>
            <a:headEnd type="none" w="med" len="med"/>
            <a:tailEnd type="none" w="med" len="med"/>
          </a:ln>
        </p:spPr>
      </p:sp>
      <p:sp>
        <p:nvSpPr>
          <p:cNvPr id="274467" name="Line 35"/>
          <p:cNvSpPr/>
          <p:nvPr/>
        </p:nvSpPr>
        <p:spPr>
          <a:xfrm>
            <a:off x="5105400" y="4092575"/>
            <a:ext cx="457200" cy="530225"/>
          </a:xfrm>
          <a:prstGeom prst="line">
            <a:avLst/>
          </a:prstGeom>
          <a:ln w="57150" cap="flat" cmpd="sng">
            <a:solidFill>
              <a:srgbClr val="0033CC"/>
            </a:solidFill>
            <a:prstDash val="solid"/>
            <a:round/>
            <a:headEnd type="none" w="med" len="med"/>
            <a:tailEnd type="none" w="med" len="med"/>
          </a:ln>
        </p:spPr>
      </p:sp>
      <p:sp>
        <p:nvSpPr>
          <p:cNvPr id="274468" name="Line 36"/>
          <p:cNvSpPr/>
          <p:nvPr/>
        </p:nvSpPr>
        <p:spPr>
          <a:xfrm flipH="1">
            <a:off x="6019800" y="3713163"/>
            <a:ext cx="457200" cy="530225"/>
          </a:xfrm>
          <a:prstGeom prst="line">
            <a:avLst/>
          </a:prstGeom>
          <a:ln w="57150" cap="flat" cmpd="sng">
            <a:solidFill>
              <a:srgbClr val="0033CC"/>
            </a:solidFill>
            <a:prstDash val="solid"/>
            <a:round/>
            <a:headEnd type="none" w="med" len="med"/>
            <a:tailEnd type="none" w="med" len="med"/>
          </a:ln>
        </p:spPr>
      </p:sp>
      <p:sp>
        <p:nvSpPr>
          <p:cNvPr id="274469" name="Line 37"/>
          <p:cNvSpPr/>
          <p:nvPr/>
        </p:nvSpPr>
        <p:spPr>
          <a:xfrm>
            <a:off x="6019800" y="3713163"/>
            <a:ext cx="457200" cy="530225"/>
          </a:xfrm>
          <a:prstGeom prst="line">
            <a:avLst/>
          </a:prstGeom>
          <a:ln w="57150" cap="flat" cmpd="sng">
            <a:solidFill>
              <a:srgbClr val="0033CC"/>
            </a:solidFill>
            <a:prstDash val="solid"/>
            <a:round/>
            <a:headEnd type="none" w="med" len="med"/>
            <a:tailEnd type="none" w="med" len="med"/>
          </a:ln>
        </p:spPr>
      </p:sp>
      <p:sp>
        <p:nvSpPr>
          <p:cNvPr id="274470" name="Line 38"/>
          <p:cNvSpPr/>
          <p:nvPr/>
        </p:nvSpPr>
        <p:spPr>
          <a:xfrm flipH="1">
            <a:off x="6477000" y="5153025"/>
            <a:ext cx="457200" cy="530225"/>
          </a:xfrm>
          <a:prstGeom prst="line">
            <a:avLst/>
          </a:prstGeom>
          <a:ln w="57150" cap="flat" cmpd="sng">
            <a:solidFill>
              <a:srgbClr val="0033CC"/>
            </a:solidFill>
            <a:prstDash val="solid"/>
            <a:round/>
            <a:headEnd type="none" w="med" len="med"/>
            <a:tailEnd type="none" w="med" len="med"/>
          </a:ln>
        </p:spPr>
      </p:sp>
      <p:sp>
        <p:nvSpPr>
          <p:cNvPr id="274471" name="Line 39"/>
          <p:cNvSpPr/>
          <p:nvPr/>
        </p:nvSpPr>
        <p:spPr>
          <a:xfrm>
            <a:off x="6477000" y="5153025"/>
            <a:ext cx="457200" cy="530225"/>
          </a:xfrm>
          <a:prstGeom prst="line">
            <a:avLst/>
          </a:prstGeom>
          <a:ln w="57150" cap="flat" cmpd="sng">
            <a:solidFill>
              <a:srgbClr val="0033CC"/>
            </a:solidFill>
            <a:prstDash val="solid"/>
            <a:round/>
            <a:headEnd type="none" w="med" len="med"/>
            <a:tailEnd type="none" w="med" len="med"/>
          </a:ln>
        </p:spPr>
      </p:sp>
      <p:sp>
        <p:nvSpPr>
          <p:cNvPr id="274472" name="Line 40"/>
          <p:cNvSpPr/>
          <p:nvPr/>
        </p:nvSpPr>
        <p:spPr>
          <a:xfrm flipH="1">
            <a:off x="6172200" y="4395788"/>
            <a:ext cx="457200" cy="530225"/>
          </a:xfrm>
          <a:prstGeom prst="line">
            <a:avLst/>
          </a:prstGeom>
          <a:ln w="57150" cap="flat" cmpd="sng">
            <a:solidFill>
              <a:srgbClr val="0033CC"/>
            </a:solidFill>
            <a:prstDash val="solid"/>
            <a:round/>
            <a:headEnd type="none" w="med" len="med"/>
            <a:tailEnd type="none" w="med" len="med"/>
          </a:ln>
        </p:spPr>
      </p:sp>
      <p:sp>
        <p:nvSpPr>
          <p:cNvPr id="274473" name="Line 41"/>
          <p:cNvSpPr/>
          <p:nvPr/>
        </p:nvSpPr>
        <p:spPr>
          <a:xfrm>
            <a:off x="6172200" y="4395788"/>
            <a:ext cx="457200" cy="530225"/>
          </a:xfrm>
          <a:prstGeom prst="line">
            <a:avLst/>
          </a:prstGeom>
          <a:ln w="57150" cap="flat" cmpd="sng">
            <a:solidFill>
              <a:srgbClr val="0033CC"/>
            </a:solidFill>
            <a:prstDash val="solid"/>
            <a:round/>
            <a:headEnd type="none" w="med" len="med"/>
            <a:tailEnd type="none" w="med" len="med"/>
          </a:ln>
        </p:spPr>
      </p:sp>
      <p:pic>
        <p:nvPicPr>
          <p:cNvPr id="274474" name="Picture 42" descr="J"/>
          <p:cNvPicPr>
            <a:picLocks noChangeAspect="1"/>
          </p:cNvPicPr>
          <p:nvPr/>
        </p:nvPicPr>
        <p:blipFill>
          <a:blip r:embed="rId3"/>
          <a:stretch>
            <a:fillRect/>
          </a:stretch>
        </p:blipFill>
        <p:spPr>
          <a:xfrm>
            <a:off x="0" y="0"/>
            <a:ext cx="3810000" cy="2514600"/>
          </a:xfrm>
          <a:prstGeom prst="rect">
            <a:avLst/>
          </a:prstGeom>
          <a:noFill/>
          <a:ln w="9525" cap="flat" cmpd="sng">
            <a:solidFill>
              <a:srgbClr val="0033CC"/>
            </a:solidFill>
            <a:prstDash val="solid"/>
            <a:miter/>
            <a:headEnd type="none" w="med" len="med"/>
            <a:tailEnd type="none" w="med" len="med"/>
          </a:ln>
        </p:spPr>
      </p:pic>
      <p:pic>
        <p:nvPicPr>
          <p:cNvPr id="274475" name="Picture 43" descr="ZSJ"/>
          <p:cNvPicPr>
            <a:picLocks noChangeAspect="1"/>
          </p:cNvPicPr>
          <p:nvPr/>
        </p:nvPicPr>
        <p:blipFill>
          <a:blip r:embed="rId4"/>
          <a:stretch>
            <a:fillRect/>
          </a:stretch>
        </p:blipFill>
        <p:spPr>
          <a:xfrm>
            <a:off x="0" y="4343400"/>
            <a:ext cx="3810000" cy="2514600"/>
          </a:xfrm>
          <a:prstGeom prst="rect">
            <a:avLst/>
          </a:prstGeom>
          <a:noFill/>
          <a:ln w="9525" cap="flat" cmpd="sng">
            <a:solidFill>
              <a:srgbClr val="0033CC"/>
            </a:solidFill>
            <a:prstDash val="solid"/>
            <a:miter/>
            <a:headEnd type="none" w="med" len="med"/>
            <a:tailEnd type="none" w="med" len="med"/>
          </a:ln>
        </p:spPr>
      </p:pic>
      <p:sp>
        <p:nvSpPr>
          <p:cNvPr id="274476" name="Rectangle 44"/>
          <p:cNvSpPr>
            <a:spLocks noChangeArrowheads="1"/>
          </p:cNvSpPr>
          <p:nvPr/>
        </p:nvSpPr>
        <p:spPr bwMode="auto">
          <a:xfrm>
            <a:off x="5181600" y="0"/>
            <a:ext cx="3962400" cy="1219200"/>
          </a:xfrm>
          <a:prstGeom prst="rect">
            <a:avLst/>
          </a:prstGeom>
          <a:solidFill>
            <a:srgbClr val="FFFFCC"/>
          </a:solidFill>
          <a:ln w="38100">
            <a:solidFill>
              <a:srgbClr val="0033CC"/>
            </a:solidFill>
            <a:miter lim="800000"/>
          </a:ln>
        </p:spPr>
        <p:txBody>
          <a:bodyPr wrap="none" anchor="ct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zh-CN" sz="2800" b="1" i="0" u="none" strike="noStrike" kern="1200" cap="none" spc="0" normalizeH="0" baseline="0" noProof="0">
              <a:ln>
                <a:noFill/>
              </a:ln>
              <a:solidFill>
                <a:schemeClr val="tx2"/>
              </a:solidFill>
              <a:effectLst>
                <a:outerShdw blurRad="38100" dist="38100" dir="2700000" algn="tl">
                  <a:srgbClr val="FFFFFF"/>
                </a:outerShdw>
              </a:effectLst>
              <a:uLnTx/>
              <a:uFillTx/>
              <a:latin typeface="Times New Roman" panose="02020603050405020304" pitchFamily="18" charset="0"/>
              <a:ea typeface="宋体" panose="02010600030101010101" pitchFamily="2" charset="-122"/>
              <a:cs typeface="+mn-cs"/>
            </a:endParaRPr>
          </a:p>
        </p:txBody>
      </p:sp>
      <p:sp>
        <p:nvSpPr>
          <p:cNvPr id="274477" name="Text Box 45"/>
          <p:cNvSpPr txBox="1">
            <a:spLocks noChangeArrowheads="1"/>
          </p:cNvSpPr>
          <p:nvPr/>
        </p:nvSpPr>
        <p:spPr bwMode="auto">
          <a:xfrm>
            <a:off x="5257800" y="166688"/>
            <a:ext cx="2641600" cy="823913"/>
          </a:xfrm>
          <a:prstGeom prst="rect">
            <a:avLst/>
          </a:prstGeom>
          <a:noFill/>
          <a:ln w="9525">
            <a:noFill/>
            <a:miter lim="800000"/>
          </a:ln>
        </p:spPr>
        <p:txBody>
          <a:bodyPr wrap="none">
            <a:spAutoFit/>
          </a:bodyPr>
          <a:lstStyle/>
          <a:p>
            <a:pPr marR="0" defTabSz="914400" eaLnBrk="0" hangingPunct="0">
              <a:spcBef>
                <a:spcPct val="20000"/>
              </a:spcBef>
              <a:buClrTx/>
              <a:buSzTx/>
              <a:defRPr/>
            </a:pPr>
            <a:r>
              <a:rPr kumimoji="0" lang="zh-CN" altLang="en-US" sz="4800" b="1" kern="1200" cap="none" spc="0" normalizeH="0" baseline="0" noProof="0">
                <a:solidFill>
                  <a:schemeClr val="bg2"/>
                </a:solidFill>
                <a:effectLst>
                  <a:outerShdw blurRad="38100" dist="38100" dir="2700000" algn="tl">
                    <a:srgbClr val="C0C0C0"/>
                  </a:outerShdw>
                </a:effectLst>
                <a:latin typeface="Times New Roman" panose="02020603050405020304" pitchFamily="18" charset="0"/>
                <a:ea typeface="宋体" panose="02010600030101010101" pitchFamily="2" charset="-122"/>
                <a:cs typeface="+mn-cs"/>
              </a:rPr>
              <a:t>海湾战争</a:t>
            </a:r>
          </a:p>
        </p:txBody>
      </p:sp>
      <p:sp>
        <p:nvSpPr>
          <p:cNvPr id="274478" name="Text Box 46"/>
          <p:cNvSpPr txBox="1">
            <a:spLocks noChangeArrowheads="1"/>
          </p:cNvSpPr>
          <p:nvPr/>
        </p:nvSpPr>
        <p:spPr bwMode="auto">
          <a:xfrm>
            <a:off x="7816850" y="152400"/>
            <a:ext cx="1250950" cy="1031875"/>
          </a:xfrm>
          <a:prstGeom prst="rect">
            <a:avLst/>
          </a:prstGeom>
          <a:noFill/>
          <a:ln w="9525">
            <a:noFill/>
            <a:miter lim="800000"/>
          </a:ln>
        </p:spPr>
        <p:txBody>
          <a:bodyPr wrap="none">
            <a:spAutoFit/>
          </a:bodyPr>
          <a:lstStyle/>
          <a:p>
            <a:pPr marR="0" defTabSz="914400" eaLnBrk="0" hangingPunct="0">
              <a:spcBef>
                <a:spcPct val="20000"/>
              </a:spcBef>
              <a:buClrTx/>
              <a:buSzTx/>
              <a:defRPr/>
            </a:pPr>
            <a:r>
              <a:rPr kumimoji="0" lang="en-US" altLang="zh-CN" sz="2800" b="1" kern="1200" cap="none" spc="0" normalizeH="0" baseline="0" noProof="0">
                <a:solidFill>
                  <a:schemeClr val="bg2"/>
                </a:solidFill>
                <a:effectLst>
                  <a:outerShdw blurRad="38100" dist="38100" dir="2700000" algn="tl">
                    <a:srgbClr val="C0C0C0"/>
                  </a:outerShdw>
                </a:effectLst>
                <a:latin typeface="Times New Roman" panose="02020603050405020304" pitchFamily="18" charset="0"/>
                <a:ea typeface="宋体" panose="02010600030101010101" pitchFamily="2" charset="-122"/>
                <a:cs typeface="+mn-cs"/>
              </a:rPr>
              <a:t>91.1.17</a:t>
            </a:r>
          </a:p>
          <a:p>
            <a:pPr marR="0" defTabSz="914400" eaLnBrk="0" hangingPunct="0">
              <a:spcBef>
                <a:spcPct val="20000"/>
              </a:spcBef>
              <a:buClrTx/>
              <a:buSzTx/>
              <a:defRPr/>
            </a:pPr>
            <a:r>
              <a:rPr kumimoji="0" lang="en-US" altLang="zh-CN" sz="2800" b="1" kern="1200" cap="none" spc="0" normalizeH="0" baseline="0" noProof="0">
                <a:solidFill>
                  <a:schemeClr val="bg2"/>
                </a:solidFill>
                <a:effectLst>
                  <a:outerShdw blurRad="38100" dist="38100" dir="2700000" algn="tl">
                    <a:srgbClr val="C0C0C0"/>
                  </a:outerShdw>
                </a:effectLst>
                <a:latin typeface="Times New Roman" panose="02020603050405020304" pitchFamily="18" charset="0"/>
                <a:ea typeface="宋体" panose="02010600030101010101" pitchFamily="2" charset="-122"/>
                <a:cs typeface="+mn-cs"/>
              </a:rPr>
              <a:t>—2.28</a:t>
            </a:r>
          </a:p>
        </p:txBody>
      </p:sp>
      <p:sp>
        <p:nvSpPr>
          <p:cNvPr id="274479" name="AutoShape 47"/>
          <p:cNvSpPr/>
          <p:nvPr/>
        </p:nvSpPr>
        <p:spPr>
          <a:xfrm>
            <a:off x="762000" y="1219200"/>
            <a:ext cx="5334000" cy="3030538"/>
          </a:xfrm>
          <a:prstGeom prst="curvedDownArrow">
            <a:avLst>
              <a:gd name="adj1" fmla="val 32422"/>
              <a:gd name="adj2" fmla="val 67624"/>
              <a:gd name="adj3" fmla="val 59000"/>
            </a:avLst>
          </a:prstGeom>
          <a:solidFill>
            <a:srgbClr val="0033CC">
              <a:alpha val="50195"/>
            </a:srgbClr>
          </a:solidFill>
          <a:ln w="9525" cap="flat" cmpd="sng">
            <a:solidFill>
              <a:srgbClr val="0033CC"/>
            </a:solidFill>
            <a:prstDash val="solid"/>
            <a:miter/>
            <a:headEnd type="none" w="med" len="med"/>
            <a:tailEnd type="none" w="med" len="med"/>
          </a:ln>
        </p:spPr>
        <p:txBody>
          <a:bodyPr wrap="none" anchor="ctr" anchorCtr="0"/>
          <a:lstStyle/>
          <a:p>
            <a:endParaRPr lang="zh-CN" altLang="en-US" dirty="0">
              <a:latin typeface="Arial" panose="020B0604020202020204" pitchFamily="34" charset="0"/>
              <a:ea typeface="宋体" panose="02010600030101010101" pitchFamily="2" charset="-122"/>
            </a:endParaRPr>
          </a:p>
        </p:txBody>
      </p:sp>
      <p:grpSp>
        <p:nvGrpSpPr>
          <p:cNvPr id="2" name="Group 48"/>
          <p:cNvGrpSpPr/>
          <p:nvPr/>
        </p:nvGrpSpPr>
        <p:grpSpPr>
          <a:xfrm>
            <a:off x="5484813" y="1673225"/>
            <a:ext cx="3659187" cy="4876800"/>
            <a:chOff x="0" y="0"/>
            <a:chExt cx="2305" cy="3072"/>
          </a:xfrm>
        </p:grpSpPr>
        <p:sp>
          <p:nvSpPr>
            <p:cNvPr id="69681" name="AutoShape 49"/>
            <p:cNvSpPr/>
            <p:nvPr/>
          </p:nvSpPr>
          <p:spPr>
            <a:xfrm rot="5380829">
              <a:off x="-384" y="384"/>
              <a:ext cx="3072" cy="2304"/>
            </a:xfrm>
            <a:prstGeom prst="wedgeRoundRectCallout">
              <a:avLst>
                <a:gd name="adj1" fmla="val 3000"/>
                <a:gd name="adj2" fmla="val 68375"/>
                <a:gd name="adj3" fmla="val 16667"/>
              </a:avLst>
            </a:prstGeom>
            <a:solidFill>
              <a:srgbClr val="CCFFCC"/>
            </a:solidFill>
            <a:ln w="19050" cap="flat" cmpd="sng">
              <a:solidFill>
                <a:schemeClr val="folHlink"/>
              </a:solidFill>
              <a:prstDash val="solid"/>
              <a:miter/>
              <a:headEnd type="none" w="med" len="med"/>
              <a:tailEnd type="none" w="med" len="med"/>
            </a:ln>
          </p:spPr>
          <p:txBody>
            <a:bodyPr rot="10800000" vert="eaVert" wrap="none" anchor="ctr"/>
            <a:lstStyle/>
            <a:p>
              <a:pPr eaLnBrk="0" fontAlgn="base" hangingPunct="0">
                <a:spcBef>
                  <a:spcPct val="20000"/>
                </a:spcBef>
              </a:pPr>
              <a:endParaRPr lang="en-US" altLang="zh-CN" sz="4400" b="1" strike="noStrike" noProof="1">
                <a:solidFill>
                  <a:schemeClr val="tx2"/>
                </a:solidFill>
                <a:effectLst>
                  <a:outerShdw blurRad="38100" dist="38100" dir="2700000">
                    <a:srgbClr val="FFFFFF"/>
                  </a:outerShdw>
                </a:effectLst>
                <a:latin typeface="Times New Roman" panose="02020603050405020304" pitchFamily="18" charset="0"/>
                <a:ea typeface="黑体" panose="02010609060101010101" pitchFamily="49" charset="-122"/>
              </a:endParaRPr>
            </a:p>
          </p:txBody>
        </p:sp>
        <p:sp>
          <p:nvSpPr>
            <p:cNvPr id="274482" name="Text Box 50"/>
            <p:cNvSpPr txBox="1">
              <a:spLocks noChangeArrowheads="1"/>
            </p:cNvSpPr>
            <p:nvPr/>
          </p:nvSpPr>
          <p:spPr bwMode="auto">
            <a:xfrm>
              <a:off x="417" y="2"/>
              <a:ext cx="1408" cy="903"/>
            </a:xfrm>
            <a:prstGeom prst="rect">
              <a:avLst/>
            </a:prstGeom>
            <a:noFill/>
            <a:ln w="9525">
              <a:noFill/>
              <a:miter lim="800000"/>
            </a:ln>
          </p:spPr>
          <p:txBody>
            <a:bodyPr wrap="none">
              <a:spAutoFit/>
            </a:bodyPr>
            <a:lstStyle/>
            <a:p>
              <a:pPr marR="0" defTabSz="914400" eaLnBrk="0" hangingPunct="0">
                <a:spcBef>
                  <a:spcPct val="20000"/>
                </a:spcBef>
                <a:buClrTx/>
                <a:buSzTx/>
                <a:defRPr/>
              </a:pPr>
              <a:r>
                <a:rPr kumimoji="0" lang="zh-CN" altLang="en-US" sz="4000" b="1" kern="1200" cap="none" spc="0" normalizeH="0" baseline="0" noProof="0">
                  <a:solidFill>
                    <a:schemeClr val="bg2"/>
                  </a:solidFill>
                  <a:effectLst>
                    <a:outerShdw blurRad="38100" dist="38100" dir="2700000" algn="tl">
                      <a:srgbClr val="C0C0C0"/>
                    </a:outerShdw>
                  </a:effectLst>
                  <a:latin typeface="Times New Roman" panose="02020603050405020304" pitchFamily="18" charset="0"/>
                  <a:ea typeface="黑体" panose="02010609060101010101" pitchFamily="49" charset="-122"/>
                  <a:cs typeface="+mn-cs"/>
                </a:rPr>
                <a:t>第四大</a:t>
              </a:r>
            </a:p>
            <a:p>
              <a:pPr marR="0" defTabSz="914400" eaLnBrk="0" hangingPunct="0">
                <a:spcBef>
                  <a:spcPct val="20000"/>
                </a:spcBef>
                <a:buClrTx/>
                <a:buSzTx/>
                <a:defRPr/>
              </a:pPr>
              <a:r>
                <a:rPr kumimoji="0" lang="zh-CN" altLang="en-US" sz="4000" b="1" kern="1200" cap="none" spc="0" normalizeH="0" baseline="0" noProof="0">
                  <a:solidFill>
                    <a:schemeClr val="bg2"/>
                  </a:solidFill>
                  <a:effectLst>
                    <a:outerShdw blurRad="38100" dist="38100" dir="2700000" algn="tl">
                      <a:srgbClr val="C0C0C0"/>
                    </a:outerShdw>
                  </a:effectLst>
                  <a:latin typeface="Times New Roman" panose="02020603050405020304" pitchFamily="18" charset="0"/>
                  <a:ea typeface="黑体" panose="02010609060101010101" pitchFamily="49" charset="-122"/>
                  <a:cs typeface="+mn-cs"/>
                </a:rPr>
                <a:t>军事强国</a:t>
              </a:r>
            </a:p>
          </p:txBody>
        </p:sp>
        <p:sp>
          <p:nvSpPr>
            <p:cNvPr id="274483" name="Text Box 51"/>
            <p:cNvSpPr txBox="1">
              <a:spLocks noChangeArrowheads="1"/>
            </p:cNvSpPr>
            <p:nvPr/>
          </p:nvSpPr>
          <p:spPr bwMode="auto">
            <a:xfrm>
              <a:off x="17" y="962"/>
              <a:ext cx="2288" cy="2064"/>
            </a:xfrm>
            <a:prstGeom prst="rect">
              <a:avLst/>
            </a:prstGeom>
            <a:noFill/>
            <a:ln w="9525">
              <a:noFill/>
              <a:miter lim="800000"/>
            </a:ln>
          </p:spPr>
          <p:txBody>
            <a:bodyPr wrap="none">
              <a:spAutoFit/>
            </a:bodyPr>
            <a:lstStyle/>
            <a:p>
              <a:pPr marR="0" defTabSz="914400" eaLnBrk="0" hangingPunct="0">
                <a:spcBef>
                  <a:spcPct val="20000"/>
                </a:spcBef>
                <a:buClrTx/>
                <a:buSzTx/>
                <a:defRPr/>
              </a:pPr>
              <a:r>
                <a:rPr kumimoji="0" lang="zh-CN" altLang="en-US" sz="3600" b="1" kern="1200" cap="none" spc="0" normalizeH="0" baseline="0" noProof="0">
                  <a:solidFill>
                    <a:srgbClr val="CC0000"/>
                  </a:solidFill>
                  <a:effectLst>
                    <a:outerShdw blurRad="38100" dist="38100" dir="2700000" algn="tl">
                      <a:srgbClr val="C0C0C0"/>
                    </a:outerShdw>
                  </a:effectLst>
                  <a:latin typeface="Times New Roman" panose="02020603050405020304" pitchFamily="18" charset="0"/>
                  <a:ea typeface="黑体" panose="02010609060101010101" pitchFamily="49" charset="-122"/>
                  <a:cs typeface="+mn-cs"/>
                </a:rPr>
                <a:t>数千枚防空导弹</a:t>
              </a:r>
            </a:p>
            <a:p>
              <a:pPr marR="0" defTabSz="914400" eaLnBrk="0" hangingPunct="0">
                <a:spcBef>
                  <a:spcPct val="20000"/>
                </a:spcBef>
                <a:buClrTx/>
                <a:buSzTx/>
                <a:defRPr/>
              </a:pPr>
              <a:r>
                <a:rPr kumimoji="0" lang="en-US" altLang="zh-CN" sz="3600" b="1" kern="1200" cap="none" spc="0" normalizeH="0" baseline="0" noProof="0">
                  <a:solidFill>
                    <a:srgbClr val="CC0000"/>
                  </a:solidFill>
                  <a:effectLst>
                    <a:outerShdw blurRad="38100" dist="38100" dir="2700000" algn="tl">
                      <a:srgbClr val="C0C0C0"/>
                    </a:outerShdw>
                  </a:effectLst>
                  <a:latin typeface="Times New Roman" panose="02020603050405020304" pitchFamily="18" charset="0"/>
                  <a:ea typeface="黑体" panose="02010609060101010101" pitchFamily="49" charset="-122"/>
                  <a:cs typeface="+mn-cs"/>
                </a:rPr>
                <a:t>800</a:t>
              </a:r>
              <a:r>
                <a:rPr kumimoji="0" lang="zh-CN" altLang="en-US" sz="3600" b="1" kern="1200" cap="none" spc="0" normalizeH="0" baseline="0" noProof="0">
                  <a:solidFill>
                    <a:srgbClr val="CC0000"/>
                  </a:solidFill>
                  <a:effectLst>
                    <a:outerShdw blurRad="38100" dist="38100" dir="2700000" algn="tl">
                      <a:srgbClr val="C0C0C0"/>
                    </a:outerShdw>
                  </a:effectLst>
                  <a:latin typeface="Times New Roman" panose="02020603050405020304" pitchFamily="18" charset="0"/>
                  <a:ea typeface="黑体" panose="02010609060101010101" pitchFamily="49" charset="-122"/>
                  <a:cs typeface="+mn-cs"/>
                </a:rPr>
                <a:t>多枚地地导弹</a:t>
              </a:r>
            </a:p>
            <a:p>
              <a:pPr marR="0" defTabSz="914400" eaLnBrk="0" hangingPunct="0">
                <a:spcBef>
                  <a:spcPct val="20000"/>
                </a:spcBef>
                <a:buClrTx/>
                <a:buSzTx/>
                <a:defRPr/>
              </a:pPr>
              <a:r>
                <a:rPr kumimoji="0" lang="en-US" altLang="zh-CN" sz="3600" b="1" kern="1200" cap="none" spc="0" normalizeH="0" baseline="0" noProof="0">
                  <a:solidFill>
                    <a:srgbClr val="CC0000"/>
                  </a:solidFill>
                  <a:effectLst>
                    <a:outerShdw blurRad="38100" dist="38100" dir="2700000" algn="tl">
                      <a:srgbClr val="C0C0C0"/>
                    </a:outerShdw>
                  </a:effectLst>
                  <a:latin typeface="Times New Roman" panose="02020603050405020304" pitchFamily="18" charset="0"/>
                  <a:ea typeface="黑体" panose="02010609060101010101" pitchFamily="49" charset="-122"/>
                  <a:cs typeface="+mn-cs"/>
                </a:rPr>
                <a:t>4000</a:t>
              </a:r>
              <a:r>
                <a:rPr kumimoji="0" lang="zh-CN" altLang="en-US" sz="3600" b="1" kern="1200" cap="none" spc="0" normalizeH="0" baseline="0" noProof="0">
                  <a:solidFill>
                    <a:srgbClr val="CC0000"/>
                  </a:solidFill>
                  <a:effectLst>
                    <a:outerShdw blurRad="38100" dist="38100" dir="2700000" algn="tl">
                      <a:srgbClr val="C0C0C0"/>
                    </a:outerShdw>
                  </a:effectLst>
                  <a:latin typeface="Times New Roman" panose="02020603050405020304" pitchFamily="18" charset="0"/>
                  <a:ea typeface="黑体" panose="02010609060101010101" pitchFamily="49" charset="-122"/>
                  <a:cs typeface="+mn-cs"/>
                </a:rPr>
                <a:t>多辆坦克</a:t>
              </a:r>
            </a:p>
            <a:p>
              <a:pPr marR="0" defTabSz="914400" eaLnBrk="0" hangingPunct="0">
                <a:spcBef>
                  <a:spcPct val="20000"/>
                </a:spcBef>
                <a:buClrTx/>
                <a:buSzTx/>
                <a:defRPr/>
              </a:pPr>
              <a:r>
                <a:rPr kumimoji="0" lang="zh-CN" altLang="en-US" sz="3600" b="1" kern="1200" cap="none" spc="0" normalizeH="0" baseline="0" noProof="0">
                  <a:solidFill>
                    <a:srgbClr val="CC0000"/>
                  </a:solidFill>
                  <a:effectLst>
                    <a:outerShdw blurRad="38100" dist="38100" dir="2700000" algn="tl">
                      <a:srgbClr val="C0C0C0"/>
                    </a:outerShdw>
                  </a:effectLst>
                  <a:latin typeface="Times New Roman" panose="02020603050405020304" pitchFamily="18" charset="0"/>
                  <a:ea typeface="黑体" panose="02010609060101010101" pitchFamily="49" charset="-122"/>
                  <a:cs typeface="+mn-cs"/>
                </a:rPr>
                <a:t>近万门大炮</a:t>
              </a:r>
            </a:p>
            <a:p>
              <a:pPr marR="0" defTabSz="914400" eaLnBrk="0" hangingPunct="0">
                <a:spcBef>
                  <a:spcPct val="20000"/>
                </a:spcBef>
                <a:buClrTx/>
                <a:buSzTx/>
                <a:defRPr/>
              </a:pPr>
              <a:r>
                <a:rPr kumimoji="0" lang="zh-CN" altLang="en-US" sz="3600" b="1" kern="1200" cap="none" spc="0" normalizeH="0" baseline="0" noProof="0">
                  <a:solidFill>
                    <a:srgbClr val="CC0000"/>
                  </a:solidFill>
                  <a:effectLst>
                    <a:outerShdw blurRad="38100" dist="38100" dir="2700000" algn="tl">
                      <a:srgbClr val="C0C0C0"/>
                    </a:outerShdw>
                  </a:effectLst>
                  <a:latin typeface="Times New Roman" panose="02020603050405020304" pitchFamily="18" charset="0"/>
                  <a:ea typeface="黑体" panose="02010609060101010101" pitchFamily="49" charset="-122"/>
                  <a:cs typeface="+mn-cs"/>
                </a:rPr>
                <a:t>近百万军队</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indefinite" fill="hold">
                                          <p:stCondLst>
                                            <p:cond delay="0"/>
                                          </p:stCondLst>
                                        </p:cTn>
                                        <p:tgtEl>
                                          <p:spTgt spid="274474"/>
                                        </p:tgtEl>
                                        <p:attrNameLst>
                                          <p:attrName>style.visibility</p:attrName>
                                        </p:attrNameLst>
                                      </p:cBhvr>
                                      <p:to>
                                        <p:strVal val="visible"/>
                                      </p:to>
                                    </p:set>
                                    <p:anim calcmode="lin" valueType="num">
                                      <p:cBhvr>
                                        <p:cTn id="7" dur="500" fill="hold"/>
                                        <p:tgtEl>
                                          <p:spTgt spid="274474"/>
                                        </p:tgtEl>
                                        <p:attrNameLst>
                                          <p:attrName>ppt_x</p:attrName>
                                        </p:attrNameLst>
                                      </p:cBhvr>
                                      <p:tavLst>
                                        <p:tav tm="0">
                                          <p:val>
                                            <p:strVal val="0-#ppt_w/2"/>
                                          </p:val>
                                        </p:tav>
                                        <p:tav tm="100000">
                                          <p:val>
                                            <p:strVal val="#ppt_x"/>
                                          </p:val>
                                        </p:tav>
                                      </p:tavLst>
                                    </p:anim>
                                    <p:anim calcmode="lin" valueType="num">
                                      <p:cBhvr>
                                        <p:cTn id="8" dur="500" fill="hold"/>
                                        <p:tgtEl>
                                          <p:spTgt spid="27447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1000"/>
                                  </p:stCondLst>
                                  <p:childTnLst>
                                    <p:set>
                                      <p:cBhvr>
                                        <p:cTn id="11" dur="indefinite" fill="hold">
                                          <p:stCondLst>
                                            <p:cond delay="0"/>
                                          </p:stCondLst>
                                        </p:cTn>
                                        <p:tgtEl>
                                          <p:spTgt spid="274475"/>
                                        </p:tgtEl>
                                        <p:attrNameLst>
                                          <p:attrName>style.visibility</p:attrName>
                                        </p:attrNameLst>
                                      </p:cBhvr>
                                      <p:to>
                                        <p:strVal val="visible"/>
                                      </p:to>
                                    </p:set>
                                    <p:anim calcmode="lin" valueType="num">
                                      <p:cBhvr>
                                        <p:cTn id="12" dur="500" fill="hold"/>
                                        <p:tgtEl>
                                          <p:spTgt spid="274475"/>
                                        </p:tgtEl>
                                        <p:attrNameLst>
                                          <p:attrName>ppt_x</p:attrName>
                                        </p:attrNameLst>
                                      </p:cBhvr>
                                      <p:tavLst>
                                        <p:tav tm="0">
                                          <p:val>
                                            <p:strVal val="0-#ppt_w/2"/>
                                          </p:val>
                                        </p:tav>
                                        <p:tav tm="100000">
                                          <p:val>
                                            <p:strVal val="#ppt_x"/>
                                          </p:val>
                                        </p:tav>
                                      </p:tavLst>
                                    </p:anim>
                                    <p:anim calcmode="lin" valueType="num">
                                      <p:cBhvr>
                                        <p:cTn id="13" dur="500" fill="hold"/>
                                        <p:tgtEl>
                                          <p:spTgt spid="274475"/>
                                        </p:tgtEl>
                                        <p:attrNameLst>
                                          <p:attrName>ppt_y</p:attrName>
                                        </p:attrNameLst>
                                      </p:cBhvr>
                                      <p:tavLst>
                                        <p:tav tm="0">
                                          <p:val>
                                            <p:strVal val="#ppt_y"/>
                                          </p:val>
                                        </p:tav>
                                        <p:tav tm="100000">
                                          <p:val>
                                            <p:strVal val="#ppt_y"/>
                                          </p:val>
                                        </p:tav>
                                      </p:tavLst>
                                    </p:anim>
                                  </p:childTnLst>
                                </p:cTn>
                              </p:par>
                            </p:childTnLst>
                          </p:cTn>
                        </p:par>
                        <p:par>
                          <p:cTn id="14" fill="hold">
                            <p:stCondLst>
                              <p:cond delay="2000"/>
                            </p:stCondLst>
                            <p:childTnLst>
                              <p:par>
                                <p:cTn id="15" presetID="22" presetClass="entr" presetSubtype="8" fill="hold" grpId="0" nodeType="afterEffect">
                                  <p:stCondLst>
                                    <p:cond delay="1000"/>
                                  </p:stCondLst>
                                  <p:childTnLst>
                                    <p:set>
                                      <p:cBhvr>
                                        <p:cTn id="16" dur="indefinite" fill="hold">
                                          <p:stCondLst>
                                            <p:cond delay="0"/>
                                          </p:stCondLst>
                                        </p:cTn>
                                        <p:tgtEl>
                                          <p:spTgt spid="274479"/>
                                        </p:tgtEl>
                                        <p:attrNameLst>
                                          <p:attrName>style.visibility</p:attrName>
                                        </p:attrNameLst>
                                      </p:cBhvr>
                                      <p:to>
                                        <p:strVal val="visible"/>
                                      </p:to>
                                    </p:set>
                                    <p:animEffect transition="in" filter="wipe(left)">
                                      <p:cBhvr>
                                        <p:cTn id="17" dur="500"/>
                                        <p:tgtEl>
                                          <p:spTgt spid="274479"/>
                                        </p:tgtEl>
                                      </p:cBhvr>
                                    </p:animEffect>
                                  </p:childTnLst>
                                </p:cTn>
                              </p:par>
                            </p:childTnLst>
                          </p:cTn>
                        </p:par>
                        <p:par>
                          <p:cTn id="18" fill="hold">
                            <p:stCondLst>
                              <p:cond delay="3500"/>
                            </p:stCondLst>
                            <p:childTnLst>
                              <p:par>
                                <p:cTn id="19" presetID="1" presetClass="entr" presetSubtype="0" fill="hold" nodeType="afterEffect">
                                  <p:stCondLst>
                                    <p:cond delay="1000"/>
                                  </p:stCondLst>
                                  <p:childTnLst>
                                    <p:set>
                                      <p:cBhvr>
                                        <p:cTn id="20" dur="indefinite" fill="hold">
                                          <p:stCondLst>
                                            <p:cond delay="498"/>
                                          </p:stCondLst>
                                        </p:cTn>
                                        <p:tgtEl>
                                          <p:spTgt spid="274458"/>
                                        </p:tgtEl>
                                        <p:attrNameLst>
                                          <p:attrName>style.visibility</p:attrName>
                                        </p:attrNameLst>
                                      </p:cBhvr>
                                      <p:to>
                                        <p:strVal val="visible"/>
                                      </p:to>
                                    </p:set>
                                  </p:childTnLst>
                                </p:cTn>
                              </p:par>
                            </p:childTnLst>
                          </p:cTn>
                        </p:par>
                        <p:par>
                          <p:cTn id="21" fill="hold">
                            <p:stCondLst>
                              <p:cond delay="5000"/>
                            </p:stCondLst>
                            <p:childTnLst>
                              <p:par>
                                <p:cTn id="22" presetID="1" presetClass="entr" presetSubtype="0" fill="hold" nodeType="afterEffect">
                                  <p:stCondLst>
                                    <p:cond delay="0"/>
                                  </p:stCondLst>
                                  <p:childTnLst>
                                    <p:set>
                                      <p:cBhvr>
                                        <p:cTn id="23" dur="indefinite" fill="hold">
                                          <p:stCondLst>
                                            <p:cond delay="498"/>
                                          </p:stCondLst>
                                        </p:cTn>
                                        <p:tgtEl>
                                          <p:spTgt spid="274459"/>
                                        </p:tgtEl>
                                        <p:attrNameLst>
                                          <p:attrName>style.visibility</p:attrName>
                                        </p:attrNameLst>
                                      </p:cBhvr>
                                      <p:to>
                                        <p:strVal val="visible"/>
                                      </p:to>
                                    </p:set>
                                  </p:childTnLst>
                                </p:cTn>
                              </p:par>
                            </p:childTnLst>
                          </p:cTn>
                        </p:par>
                        <p:par>
                          <p:cTn id="24" fill="hold">
                            <p:stCondLst>
                              <p:cond delay="5500"/>
                            </p:stCondLst>
                            <p:childTnLst>
                              <p:par>
                                <p:cTn id="25" presetID="1" presetClass="entr" presetSubtype="0" fill="hold" nodeType="afterEffect">
                                  <p:stCondLst>
                                    <p:cond delay="0"/>
                                  </p:stCondLst>
                                  <p:childTnLst>
                                    <p:set>
                                      <p:cBhvr>
                                        <p:cTn id="26" dur="indefinite" fill="hold">
                                          <p:stCondLst>
                                            <p:cond delay="498"/>
                                          </p:stCondLst>
                                        </p:cTn>
                                        <p:tgtEl>
                                          <p:spTgt spid="274460"/>
                                        </p:tgtEl>
                                        <p:attrNameLst>
                                          <p:attrName>style.visibility</p:attrName>
                                        </p:attrNameLst>
                                      </p:cBhvr>
                                      <p:to>
                                        <p:strVal val="visible"/>
                                      </p:to>
                                    </p:set>
                                  </p:childTnLst>
                                </p:cTn>
                              </p:par>
                            </p:childTnLst>
                          </p:cTn>
                        </p:par>
                        <p:par>
                          <p:cTn id="27" fill="hold">
                            <p:stCondLst>
                              <p:cond delay="6000"/>
                            </p:stCondLst>
                            <p:childTnLst>
                              <p:par>
                                <p:cTn id="28" presetID="1" presetClass="entr" presetSubtype="0" fill="hold" nodeType="afterEffect">
                                  <p:stCondLst>
                                    <p:cond delay="0"/>
                                  </p:stCondLst>
                                  <p:childTnLst>
                                    <p:set>
                                      <p:cBhvr>
                                        <p:cTn id="29" dur="indefinite" fill="hold">
                                          <p:stCondLst>
                                            <p:cond delay="498"/>
                                          </p:stCondLst>
                                        </p:cTn>
                                        <p:tgtEl>
                                          <p:spTgt spid="274461"/>
                                        </p:tgtEl>
                                        <p:attrNameLst>
                                          <p:attrName>style.visibility</p:attrName>
                                        </p:attrNameLst>
                                      </p:cBhvr>
                                      <p:to>
                                        <p:strVal val="visible"/>
                                      </p:to>
                                    </p:set>
                                  </p:childTnLst>
                                </p:cTn>
                              </p:par>
                            </p:childTnLst>
                          </p:cTn>
                        </p:par>
                        <p:par>
                          <p:cTn id="30" fill="hold">
                            <p:stCondLst>
                              <p:cond delay="6500"/>
                            </p:stCondLst>
                            <p:childTnLst>
                              <p:par>
                                <p:cTn id="31" presetID="1" presetClass="entr" presetSubtype="0" fill="hold" nodeType="afterEffect">
                                  <p:stCondLst>
                                    <p:cond delay="0"/>
                                  </p:stCondLst>
                                  <p:childTnLst>
                                    <p:set>
                                      <p:cBhvr>
                                        <p:cTn id="32" dur="indefinite" fill="hold">
                                          <p:stCondLst>
                                            <p:cond delay="498"/>
                                          </p:stCondLst>
                                        </p:cTn>
                                        <p:tgtEl>
                                          <p:spTgt spid="274462"/>
                                        </p:tgtEl>
                                        <p:attrNameLst>
                                          <p:attrName>style.visibility</p:attrName>
                                        </p:attrNameLst>
                                      </p:cBhvr>
                                      <p:to>
                                        <p:strVal val="visible"/>
                                      </p:to>
                                    </p:set>
                                  </p:childTnLst>
                                </p:cTn>
                              </p:par>
                            </p:childTnLst>
                          </p:cTn>
                        </p:par>
                        <p:par>
                          <p:cTn id="33" fill="hold">
                            <p:stCondLst>
                              <p:cond delay="7000"/>
                            </p:stCondLst>
                            <p:childTnLst>
                              <p:par>
                                <p:cTn id="34" presetID="1" presetClass="entr" presetSubtype="0" fill="hold" nodeType="afterEffect">
                                  <p:stCondLst>
                                    <p:cond delay="0"/>
                                  </p:stCondLst>
                                  <p:childTnLst>
                                    <p:set>
                                      <p:cBhvr>
                                        <p:cTn id="35" dur="indefinite" fill="hold">
                                          <p:stCondLst>
                                            <p:cond delay="498"/>
                                          </p:stCondLst>
                                        </p:cTn>
                                        <p:tgtEl>
                                          <p:spTgt spid="274463"/>
                                        </p:tgtEl>
                                        <p:attrNameLst>
                                          <p:attrName>style.visibility</p:attrName>
                                        </p:attrNameLst>
                                      </p:cBhvr>
                                      <p:to>
                                        <p:strVal val="visible"/>
                                      </p:to>
                                    </p:set>
                                  </p:childTnLst>
                                </p:cTn>
                              </p:par>
                            </p:childTnLst>
                          </p:cTn>
                        </p:par>
                        <p:par>
                          <p:cTn id="36" fill="hold">
                            <p:stCondLst>
                              <p:cond delay="7500"/>
                            </p:stCondLst>
                            <p:childTnLst>
                              <p:par>
                                <p:cTn id="37" presetID="1" presetClass="entr" presetSubtype="0" fill="hold" nodeType="afterEffect">
                                  <p:stCondLst>
                                    <p:cond delay="0"/>
                                  </p:stCondLst>
                                  <p:childTnLst>
                                    <p:set>
                                      <p:cBhvr>
                                        <p:cTn id="38" dur="indefinite" fill="hold">
                                          <p:stCondLst>
                                            <p:cond delay="498"/>
                                          </p:stCondLst>
                                        </p:cTn>
                                        <p:tgtEl>
                                          <p:spTgt spid="274464"/>
                                        </p:tgtEl>
                                        <p:attrNameLst>
                                          <p:attrName>style.visibility</p:attrName>
                                        </p:attrNameLst>
                                      </p:cBhvr>
                                      <p:to>
                                        <p:strVal val="visible"/>
                                      </p:to>
                                    </p:set>
                                  </p:childTnLst>
                                </p:cTn>
                              </p:par>
                            </p:childTnLst>
                          </p:cTn>
                        </p:par>
                        <p:par>
                          <p:cTn id="39" fill="hold">
                            <p:stCondLst>
                              <p:cond delay="8000"/>
                            </p:stCondLst>
                            <p:childTnLst>
                              <p:par>
                                <p:cTn id="40" presetID="1" presetClass="entr" presetSubtype="0" fill="hold" nodeType="afterEffect">
                                  <p:stCondLst>
                                    <p:cond delay="0"/>
                                  </p:stCondLst>
                                  <p:childTnLst>
                                    <p:set>
                                      <p:cBhvr>
                                        <p:cTn id="41" dur="indefinite" fill="hold">
                                          <p:stCondLst>
                                            <p:cond delay="498"/>
                                          </p:stCondLst>
                                        </p:cTn>
                                        <p:tgtEl>
                                          <p:spTgt spid="274465"/>
                                        </p:tgtEl>
                                        <p:attrNameLst>
                                          <p:attrName>style.visibility</p:attrName>
                                        </p:attrNameLst>
                                      </p:cBhvr>
                                      <p:to>
                                        <p:strVal val="visible"/>
                                      </p:to>
                                    </p:set>
                                  </p:childTnLst>
                                </p:cTn>
                              </p:par>
                            </p:childTnLst>
                          </p:cTn>
                        </p:par>
                        <p:par>
                          <p:cTn id="42" fill="hold">
                            <p:stCondLst>
                              <p:cond delay="8500"/>
                            </p:stCondLst>
                            <p:childTnLst>
                              <p:par>
                                <p:cTn id="43" presetID="1" presetClass="entr" presetSubtype="0" fill="hold" nodeType="afterEffect">
                                  <p:stCondLst>
                                    <p:cond delay="0"/>
                                  </p:stCondLst>
                                  <p:childTnLst>
                                    <p:set>
                                      <p:cBhvr>
                                        <p:cTn id="44" dur="indefinite" fill="hold">
                                          <p:stCondLst>
                                            <p:cond delay="498"/>
                                          </p:stCondLst>
                                        </p:cTn>
                                        <p:tgtEl>
                                          <p:spTgt spid="274466"/>
                                        </p:tgtEl>
                                        <p:attrNameLst>
                                          <p:attrName>style.visibility</p:attrName>
                                        </p:attrNameLst>
                                      </p:cBhvr>
                                      <p:to>
                                        <p:strVal val="visible"/>
                                      </p:to>
                                    </p:set>
                                  </p:childTnLst>
                                </p:cTn>
                              </p:par>
                            </p:childTnLst>
                          </p:cTn>
                        </p:par>
                        <p:par>
                          <p:cTn id="45" fill="hold">
                            <p:stCondLst>
                              <p:cond delay="9000"/>
                            </p:stCondLst>
                            <p:childTnLst>
                              <p:par>
                                <p:cTn id="46" presetID="1" presetClass="entr" presetSubtype="0" fill="hold" nodeType="afterEffect">
                                  <p:stCondLst>
                                    <p:cond delay="0"/>
                                  </p:stCondLst>
                                  <p:childTnLst>
                                    <p:set>
                                      <p:cBhvr>
                                        <p:cTn id="47" dur="indefinite" fill="hold">
                                          <p:stCondLst>
                                            <p:cond delay="498"/>
                                          </p:stCondLst>
                                        </p:cTn>
                                        <p:tgtEl>
                                          <p:spTgt spid="274467"/>
                                        </p:tgtEl>
                                        <p:attrNameLst>
                                          <p:attrName>style.visibility</p:attrName>
                                        </p:attrNameLst>
                                      </p:cBhvr>
                                      <p:to>
                                        <p:strVal val="visible"/>
                                      </p:to>
                                    </p:set>
                                  </p:childTnLst>
                                </p:cTn>
                              </p:par>
                            </p:childTnLst>
                          </p:cTn>
                        </p:par>
                        <p:par>
                          <p:cTn id="48" fill="hold">
                            <p:stCondLst>
                              <p:cond delay="9500"/>
                            </p:stCondLst>
                            <p:childTnLst>
                              <p:par>
                                <p:cTn id="49" presetID="1" presetClass="entr" presetSubtype="0" fill="hold" nodeType="afterEffect">
                                  <p:stCondLst>
                                    <p:cond delay="0"/>
                                  </p:stCondLst>
                                  <p:childTnLst>
                                    <p:set>
                                      <p:cBhvr>
                                        <p:cTn id="50" dur="indefinite" fill="hold">
                                          <p:stCondLst>
                                            <p:cond delay="498"/>
                                          </p:stCondLst>
                                        </p:cTn>
                                        <p:tgtEl>
                                          <p:spTgt spid="274468"/>
                                        </p:tgtEl>
                                        <p:attrNameLst>
                                          <p:attrName>style.visibility</p:attrName>
                                        </p:attrNameLst>
                                      </p:cBhvr>
                                      <p:to>
                                        <p:strVal val="visible"/>
                                      </p:to>
                                    </p:set>
                                  </p:childTnLst>
                                </p:cTn>
                              </p:par>
                            </p:childTnLst>
                          </p:cTn>
                        </p:par>
                        <p:par>
                          <p:cTn id="51" fill="hold">
                            <p:stCondLst>
                              <p:cond delay="10000"/>
                            </p:stCondLst>
                            <p:childTnLst>
                              <p:par>
                                <p:cTn id="52" presetID="1" presetClass="entr" presetSubtype="0" fill="hold" nodeType="afterEffect">
                                  <p:stCondLst>
                                    <p:cond delay="0"/>
                                  </p:stCondLst>
                                  <p:childTnLst>
                                    <p:set>
                                      <p:cBhvr>
                                        <p:cTn id="53" dur="indefinite" fill="hold">
                                          <p:stCondLst>
                                            <p:cond delay="498"/>
                                          </p:stCondLst>
                                        </p:cTn>
                                        <p:tgtEl>
                                          <p:spTgt spid="274469"/>
                                        </p:tgtEl>
                                        <p:attrNameLst>
                                          <p:attrName>style.visibility</p:attrName>
                                        </p:attrNameLst>
                                      </p:cBhvr>
                                      <p:to>
                                        <p:strVal val="visible"/>
                                      </p:to>
                                    </p:set>
                                  </p:childTnLst>
                                </p:cTn>
                              </p:par>
                            </p:childTnLst>
                          </p:cTn>
                        </p:par>
                        <p:par>
                          <p:cTn id="54" fill="hold">
                            <p:stCondLst>
                              <p:cond delay="10500"/>
                            </p:stCondLst>
                            <p:childTnLst>
                              <p:par>
                                <p:cTn id="55" presetID="1" presetClass="entr" presetSubtype="0" fill="hold" nodeType="afterEffect">
                                  <p:stCondLst>
                                    <p:cond delay="0"/>
                                  </p:stCondLst>
                                  <p:childTnLst>
                                    <p:set>
                                      <p:cBhvr>
                                        <p:cTn id="56" dur="indefinite" fill="hold">
                                          <p:stCondLst>
                                            <p:cond delay="498"/>
                                          </p:stCondLst>
                                        </p:cTn>
                                        <p:tgtEl>
                                          <p:spTgt spid="274470"/>
                                        </p:tgtEl>
                                        <p:attrNameLst>
                                          <p:attrName>style.visibility</p:attrName>
                                        </p:attrNameLst>
                                      </p:cBhvr>
                                      <p:to>
                                        <p:strVal val="visible"/>
                                      </p:to>
                                    </p:set>
                                  </p:childTnLst>
                                </p:cTn>
                              </p:par>
                            </p:childTnLst>
                          </p:cTn>
                        </p:par>
                        <p:par>
                          <p:cTn id="57" fill="hold">
                            <p:stCondLst>
                              <p:cond delay="11000"/>
                            </p:stCondLst>
                            <p:childTnLst>
                              <p:par>
                                <p:cTn id="58" presetID="1" presetClass="entr" presetSubtype="0" fill="hold" nodeType="afterEffect">
                                  <p:stCondLst>
                                    <p:cond delay="0"/>
                                  </p:stCondLst>
                                  <p:childTnLst>
                                    <p:set>
                                      <p:cBhvr>
                                        <p:cTn id="59" dur="indefinite" fill="hold">
                                          <p:stCondLst>
                                            <p:cond delay="498"/>
                                          </p:stCondLst>
                                        </p:cTn>
                                        <p:tgtEl>
                                          <p:spTgt spid="274471"/>
                                        </p:tgtEl>
                                        <p:attrNameLst>
                                          <p:attrName>style.visibility</p:attrName>
                                        </p:attrNameLst>
                                      </p:cBhvr>
                                      <p:to>
                                        <p:strVal val="visible"/>
                                      </p:to>
                                    </p:set>
                                  </p:childTnLst>
                                </p:cTn>
                              </p:par>
                            </p:childTnLst>
                          </p:cTn>
                        </p:par>
                        <p:par>
                          <p:cTn id="60" fill="hold">
                            <p:stCondLst>
                              <p:cond delay="11500"/>
                            </p:stCondLst>
                            <p:childTnLst>
                              <p:par>
                                <p:cTn id="61" presetID="1" presetClass="entr" presetSubtype="0" fill="hold" nodeType="afterEffect">
                                  <p:stCondLst>
                                    <p:cond delay="0"/>
                                  </p:stCondLst>
                                  <p:childTnLst>
                                    <p:set>
                                      <p:cBhvr>
                                        <p:cTn id="62" dur="indefinite" fill="hold">
                                          <p:stCondLst>
                                            <p:cond delay="498"/>
                                          </p:stCondLst>
                                        </p:cTn>
                                        <p:tgtEl>
                                          <p:spTgt spid="274472"/>
                                        </p:tgtEl>
                                        <p:attrNameLst>
                                          <p:attrName>style.visibility</p:attrName>
                                        </p:attrNameLst>
                                      </p:cBhvr>
                                      <p:to>
                                        <p:strVal val="visible"/>
                                      </p:to>
                                    </p:set>
                                  </p:childTnLst>
                                </p:cTn>
                              </p:par>
                            </p:childTnLst>
                          </p:cTn>
                        </p:par>
                        <p:par>
                          <p:cTn id="63" fill="hold">
                            <p:stCondLst>
                              <p:cond delay="12000"/>
                            </p:stCondLst>
                            <p:childTnLst>
                              <p:par>
                                <p:cTn id="64" presetID="1" presetClass="entr" presetSubtype="0" fill="hold" nodeType="afterEffect">
                                  <p:stCondLst>
                                    <p:cond delay="0"/>
                                  </p:stCondLst>
                                  <p:childTnLst>
                                    <p:set>
                                      <p:cBhvr>
                                        <p:cTn id="65" dur="indefinite" fill="hold">
                                          <p:stCondLst>
                                            <p:cond delay="498"/>
                                          </p:stCondLst>
                                        </p:cTn>
                                        <p:tgtEl>
                                          <p:spTgt spid="274473"/>
                                        </p:tgtEl>
                                        <p:attrNameLst>
                                          <p:attrName>style.visibility</p:attrName>
                                        </p:attrNameLst>
                                      </p:cBhvr>
                                      <p:to>
                                        <p:strVal val="visible"/>
                                      </p:to>
                                    </p:set>
                                  </p:childTnLst>
                                </p:cTn>
                              </p:par>
                            </p:childTnLst>
                          </p:cTn>
                        </p:par>
                      </p:childTnLst>
                    </p:cTn>
                  </p:par>
                  <p:par>
                    <p:cTn id="66" fill="hold">
                      <p:stCondLst>
                        <p:cond delay="indefinite"/>
                      </p:stCondLst>
                      <p:childTnLst>
                        <p:par>
                          <p:cTn id="67" fill="hold">
                            <p:stCondLst>
                              <p:cond delay="0"/>
                            </p:stCondLst>
                            <p:childTnLst>
                              <p:par>
                                <p:cTn id="68" presetID="4" presetClass="entr" presetSubtype="32" fill="hold" nodeType="clickEffect">
                                  <p:stCondLst>
                                    <p:cond delay="0"/>
                                  </p:stCondLst>
                                  <p:childTnLst>
                                    <p:set>
                                      <p:cBhvr>
                                        <p:cTn id="69" dur="indefinite" fill="hold">
                                          <p:stCondLst>
                                            <p:cond delay="0"/>
                                          </p:stCondLst>
                                        </p:cTn>
                                        <p:tgtEl>
                                          <p:spTgt spid="2"/>
                                        </p:tgtEl>
                                        <p:attrNameLst>
                                          <p:attrName>style.visibility</p:attrName>
                                        </p:attrNameLst>
                                      </p:cBhvr>
                                      <p:to>
                                        <p:strVal val="visible"/>
                                      </p:to>
                                    </p:set>
                                    <p:animEffect transition="in" filter="box(out)">
                                      <p:cBhvr>
                                        <p:cTn id="7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4479"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849" name="Picture 2" descr="2234a"/>
          <p:cNvPicPr>
            <a:picLocks noChangeAspect="1"/>
          </p:cNvPicPr>
          <p:nvPr/>
        </p:nvPicPr>
        <p:blipFill>
          <a:blip r:embed="rId2"/>
          <a:stretch>
            <a:fillRect/>
          </a:stretch>
        </p:blipFill>
        <p:spPr>
          <a:xfrm>
            <a:off x="-7937" y="0"/>
            <a:ext cx="9161462" cy="6858000"/>
          </a:xfrm>
          <a:prstGeom prst="rect">
            <a:avLst/>
          </a:prstGeom>
          <a:noFill/>
          <a:ln w="76200" cap="flat" cmpd="sng">
            <a:solidFill>
              <a:srgbClr val="CC3300"/>
            </a:solidFill>
            <a:prstDash val="solid"/>
            <a:miter/>
            <a:headEnd type="none" w="med" len="med"/>
            <a:tailEnd type="none" w="med" len="med"/>
          </a:ln>
        </p:spPr>
      </p:pic>
      <p:sp>
        <p:nvSpPr>
          <p:cNvPr id="78850" name="Oval 3"/>
          <p:cNvSpPr/>
          <p:nvPr/>
        </p:nvSpPr>
        <p:spPr>
          <a:xfrm>
            <a:off x="6400800" y="5229225"/>
            <a:ext cx="762000" cy="454025"/>
          </a:xfrm>
          <a:prstGeom prst="ellipse">
            <a:avLst/>
          </a:prstGeom>
          <a:noFill/>
          <a:ln w="57150" cap="flat" cmpd="sng">
            <a:solidFill>
              <a:schemeClr val="bg1"/>
            </a:solidFill>
            <a:prstDash val="solid"/>
            <a:round/>
            <a:headEnd type="none" w="med" len="med"/>
            <a:tailEnd type="none" w="med" len="med"/>
          </a:ln>
        </p:spPr>
        <p:txBody>
          <a:bodyPr wrap="none" anchor="ctr" anchorCtr="0"/>
          <a:lstStyle/>
          <a:p>
            <a:endParaRPr lang="zh-CN" altLang="en-US" dirty="0">
              <a:latin typeface="Arial" panose="020B0604020202020204" pitchFamily="34" charset="0"/>
              <a:ea typeface="宋体" panose="02010600030101010101" pitchFamily="2" charset="-122"/>
            </a:endParaRPr>
          </a:p>
        </p:txBody>
      </p:sp>
      <p:sp>
        <p:nvSpPr>
          <p:cNvPr id="78851" name="Text Box 4"/>
          <p:cNvSpPr txBox="1"/>
          <p:nvPr/>
        </p:nvSpPr>
        <p:spPr>
          <a:xfrm>
            <a:off x="5632450" y="5257800"/>
            <a:ext cx="1454150" cy="396875"/>
          </a:xfrm>
          <a:prstGeom prst="rect">
            <a:avLst/>
          </a:prstGeom>
          <a:noFill/>
          <a:ln w="9525">
            <a:noFill/>
          </a:ln>
        </p:spPr>
        <p:txBody>
          <a:bodyPr wrap="none" anchor="t" anchorCtr="0">
            <a:spAutoFit/>
          </a:bodyPr>
          <a:lstStyle/>
          <a:p>
            <a:pPr defTabSz="762000" eaLnBrk="0" hangingPunct="0"/>
            <a:r>
              <a:rPr lang="zh-CN" altLang="en-US" sz="2000" dirty="0">
                <a:solidFill>
                  <a:schemeClr val="bg2"/>
                </a:solidFill>
                <a:latin typeface="Times New Roman" panose="02020603050405020304" pitchFamily="18" charset="0"/>
                <a:ea typeface="黑体" panose="02010609060101010101" pitchFamily="49" charset="-122"/>
              </a:rPr>
              <a:t>伊后勤基地</a:t>
            </a:r>
          </a:p>
        </p:txBody>
      </p:sp>
      <p:sp>
        <p:nvSpPr>
          <p:cNvPr id="78852" name="Text Box 5"/>
          <p:cNvSpPr txBox="1"/>
          <p:nvPr/>
        </p:nvSpPr>
        <p:spPr>
          <a:xfrm>
            <a:off x="5089525" y="4243388"/>
            <a:ext cx="549275" cy="314325"/>
          </a:xfrm>
          <a:prstGeom prst="rect">
            <a:avLst/>
          </a:prstGeom>
          <a:solidFill>
            <a:srgbClr val="006600"/>
          </a:solidFill>
          <a:ln w="9525" cap="flat" cmpd="sng">
            <a:solidFill>
              <a:schemeClr val="hlink"/>
            </a:solidFill>
            <a:prstDash val="solid"/>
            <a:miter/>
            <a:headEnd type="none" w="med" len="med"/>
            <a:tailEnd type="none" w="med" len="med"/>
          </a:ln>
        </p:spPr>
        <p:txBody>
          <a:bodyPr wrap="none" anchor="t" anchorCtr="0">
            <a:spAutoFit/>
          </a:bodyPr>
          <a:lstStyle/>
          <a:p>
            <a:pPr defTabSz="762000" eaLnBrk="0" hangingPunct="0"/>
            <a:r>
              <a:rPr lang="zh-CN" altLang="en-US" sz="1400" dirty="0">
                <a:latin typeface="Times New Roman" panose="02020603050405020304" pitchFamily="18" charset="0"/>
                <a:ea typeface="宋体" panose="02010600030101010101" pitchFamily="2" charset="-122"/>
              </a:rPr>
              <a:t>兵工</a:t>
            </a:r>
          </a:p>
        </p:txBody>
      </p:sp>
      <p:sp>
        <p:nvSpPr>
          <p:cNvPr id="78853" name="Text Box 6"/>
          <p:cNvSpPr txBox="1"/>
          <p:nvPr/>
        </p:nvSpPr>
        <p:spPr>
          <a:xfrm>
            <a:off x="4403725" y="1657350"/>
            <a:ext cx="549275" cy="314325"/>
          </a:xfrm>
          <a:prstGeom prst="rect">
            <a:avLst/>
          </a:prstGeom>
          <a:solidFill>
            <a:srgbClr val="006600"/>
          </a:solidFill>
          <a:ln w="9525" cap="flat" cmpd="sng">
            <a:solidFill>
              <a:schemeClr val="hlink"/>
            </a:solidFill>
            <a:prstDash val="solid"/>
            <a:miter/>
            <a:headEnd type="none" w="med" len="med"/>
            <a:tailEnd type="none" w="med" len="med"/>
          </a:ln>
        </p:spPr>
        <p:txBody>
          <a:bodyPr wrap="none" anchor="t" anchorCtr="0">
            <a:spAutoFit/>
          </a:bodyPr>
          <a:lstStyle/>
          <a:p>
            <a:pPr defTabSz="762000" eaLnBrk="0" hangingPunct="0"/>
            <a:r>
              <a:rPr lang="zh-CN" altLang="en-US" sz="1400" dirty="0">
                <a:latin typeface="Times New Roman" panose="02020603050405020304" pitchFamily="18" charset="0"/>
                <a:ea typeface="宋体" panose="02010600030101010101" pitchFamily="2" charset="-122"/>
              </a:rPr>
              <a:t>兵工</a:t>
            </a:r>
          </a:p>
        </p:txBody>
      </p:sp>
      <p:sp>
        <p:nvSpPr>
          <p:cNvPr id="78854" name="Text Box 7"/>
          <p:cNvSpPr txBox="1"/>
          <p:nvPr/>
        </p:nvSpPr>
        <p:spPr>
          <a:xfrm>
            <a:off x="3870325" y="3779838"/>
            <a:ext cx="549275" cy="314325"/>
          </a:xfrm>
          <a:prstGeom prst="rect">
            <a:avLst/>
          </a:prstGeom>
          <a:solidFill>
            <a:srgbClr val="006600"/>
          </a:solidFill>
          <a:ln w="9525" cap="flat" cmpd="sng">
            <a:solidFill>
              <a:schemeClr val="hlink"/>
            </a:solidFill>
            <a:prstDash val="solid"/>
            <a:miter/>
            <a:headEnd type="none" w="med" len="med"/>
            <a:tailEnd type="none" w="med" len="med"/>
          </a:ln>
        </p:spPr>
        <p:txBody>
          <a:bodyPr wrap="none" anchor="t" anchorCtr="0">
            <a:spAutoFit/>
          </a:bodyPr>
          <a:lstStyle/>
          <a:p>
            <a:pPr defTabSz="762000" eaLnBrk="0" hangingPunct="0"/>
            <a:r>
              <a:rPr lang="zh-CN" altLang="en-US" sz="1400" dirty="0">
                <a:latin typeface="Times New Roman" panose="02020603050405020304" pitchFamily="18" charset="0"/>
                <a:ea typeface="宋体" panose="02010600030101010101" pitchFamily="2" charset="-122"/>
              </a:rPr>
              <a:t>化工</a:t>
            </a:r>
          </a:p>
        </p:txBody>
      </p:sp>
      <p:sp>
        <p:nvSpPr>
          <p:cNvPr id="78855" name="Oval 8"/>
          <p:cNvSpPr/>
          <p:nvPr/>
        </p:nvSpPr>
        <p:spPr>
          <a:xfrm>
            <a:off x="3200400" y="530225"/>
            <a:ext cx="457200" cy="455613"/>
          </a:xfrm>
          <a:prstGeom prst="ellipse">
            <a:avLst/>
          </a:prstGeom>
          <a:solidFill>
            <a:srgbClr val="006600"/>
          </a:solidFill>
          <a:ln w="9525" cap="flat" cmpd="sng">
            <a:solidFill>
              <a:schemeClr val="hlink"/>
            </a:solidFill>
            <a:prstDash val="solid"/>
            <a:round/>
            <a:headEnd type="none" w="med" len="med"/>
            <a:tailEnd type="none" w="med" len="med"/>
          </a:ln>
        </p:spPr>
        <p:txBody>
          <a:bodyPr wrap="none" anchor="ctr" anchorCtr="0"/>
          <a:lstStyle/>
          <a:p>
            <a:endParaRPr lang="zh-CN" altLang="en-US" dirty="0">
              <a:latin typeface="Arial" panose="020B0604020202020204" pitchFamily="34" charset="0"/>
              <a:ea typeface="宋体" panose="02010600030101010101" pitchFamily="2" charset="-122"/>
            </a:endParaRPr>
          </a:p>
        </p:txBody>
      </p:sp>
      <p:sp>
        <p:nvSpPr>
          <p:cNvPr id="78856" name="Line 9"/>
          <p:cNvSpPr/>
          <p:nvPr/>
        </p:nvSpPr>
        <p:spPr>
          <a:xfrm>
            <a:off x="3429000" y="530225"/>
            <a:ext cx="0" cy="455613"/>
          </a:xfrm>
          <a:prstGeom prst="line">
            <a:avLst/>
          </a:prstGeom>
          <a:ln w="76200" cap="flat" cmpd="sng">
            <a:solidFill>
              <a:srgbClr val="FFFFFF"/>
            </a:solidFill>
            <a:prstDash val="solid"/>
            <a:round/>
            <a:headEnd type="none" w="med" len="med"/>
            <a:tailEnd type="none" w="med" len="med"/>
          </a:ln>
        </p:spPr>
      </p:sp>
      <p:sp>
        <p:nvSpPr>
          <p:cNvPr id="78857" name="Oval 10"/>
          <p:cNvSpPr/>
          <p:nvPr/>
        </p:nvSpPr>
        <p:spPr>
          <a:xfrm>
            <a:off x="4114800" y="1212850"/>
            <a:ext cx="457200" cy="454025"/>
          </a:xfrm>
          <a:prstGeom prst="ellipse">
            <a:avLst/>
          </a:prstGeom>
          <a:solidFill>
            <a:srgbClr val="006600"/>
          </a:solidFill>
          <a:ln w="9525" cap="flat" cmpd="sng">
            <a:solidFill>
              <a:schemeClr val="hlink"/>
            </a:solidFill>
            <a:prstDash val="solid"/>
            <a:round/>
            <a:headEnd type="none" w="med" len="med"/>
            <a:tailEnd type="none" w="med" len="med"/>
          </a:ln>
        </p:spPr>
        <p:txBody>
          <a:bodyPr wrap="none" anchor="ctr" anchorCtr="0"/>
          <a:lstStyle/>
          <a:p>
            <a:endParaRPr lang="zh-CN" altLang="en-US" dirty="0">
              <a:latin typeface="Arial" panose="020B0604020202020204" pitchFamily="34" charset="0"/>
              <a:ea typeface="宋体" panose="02010600030101010101" pitchFamily="2" charset="-122"/>
            </a:endParaRPr>
          </a:p>
        </p:txBody>
      </p:sp>
      <p:sp>
        <p:nvSpPr>
          <p:cNvPr id="78858" name="Line 11"/>
          <p:cNvSpPr/>
          <p:nvPr/>
        </p:nvSpPr>
        <p:spPr>
          <a:xfrm>
            <a:off x="4343400" y="1212850"/>
            <a:ext cx="0" cy="454025"/>
          </a:xfrm>
          <a:prstGeom prst="line">
            <a:avLst/>
          </a:prstGeom>
          <a:ln w="76200" cap="flat" cmpd="sng">
            <a:solidFill>
              <a:srgbClr val="FFFFFF"/>
            </a:solidFill>
            <a:prstDash val="solid"/>
            <a:round/>
            <a:headEnd type="none" w="med" len="med"/>
            <a:tailEnd type="none" w="med" len="med"/>
          </a:ln>
        </p:spPr>
      </p:sp>
      <p:sp>
        <p:nvSpPr>
          <p:cNvPr id="78859" name="Oval 12"/>
          <p:cNvSpPr/>
          <p:nvPr/>
        </p:nvSpPr>
        <p:spPr>
          <a:xfrm>
            <a:off x="4495800" y="2349500"/>
            <a:ext cx="457200" cy="454025"/>
          </a:xfrm>
          <a:prstGeom prst="ellipse">
            <a:avLst/>
          </a:prstGeom>
          <a:solidFill>
            <a:srgbClr val="006600"/>
          </a:solidFill>
          <a:ln w="9525" cap="flat" cmpd="sng">
            <a:solidFill>
              <a:schemeClr val="hlink"/>
            </a:solidFill>
            <a:prstDash val="solid"/>
            <a:round/>
            <a:headEnd type="none" w="med" len="med"/>
            <a:tailEnd type="none" w="med" len="med"/>
          </a:ln>
        </p:spPr>
        <p:txBody>
          <a:bodyPr wrap="none" anchor="ctr" anchorCtr="0"/>
          <a:lstStyle/>
          <a:p>
            <a:endParaRPr lang="zh-CN" altLang="en-US" dirty="0">
              <a:latin typeface="Arial" panose="020B0604020202020204" pitchFamily="34" charset="0"/>
              <a:ea typeface="宋体" panose="02010600030101010101" pitchFamily="2" charset="-122"/>
            </a:endParaRPr>
          </a:p>
        </p:txBody>
      </p:sp>
      <p:sp>
        <p:nvSpPr>
          <p:cNvPr id="78860" name="Line 13"/>
          <p:cNvSpPr/>
          <p:nvPr/>
        </p:nvSpPr>
        <p:spPr>
          <a:xfrm>
            <a:off x="4724400" y="2349500"/>
            <a:ext cx="0" cy="454025"/>
          </a:xfrm>
          <a:prstGeom prst="line">
            <a:avLst/>
          </a:prstGeom>
          <a:ln w="76200" cap="flat" cmpd="sng">
            <a:solidFill>
              <a:srgbClr val="FFFFFF"/>
            </a:solidFill>
            <a:prstDash val="solid"/>
            <a:round/>
            <a:headEnd type="none" w="med" len="med"/>
            <a:tailEnd type="none" w="med" len="med"/>
          </a:ln>
        </p:spPr>
      </p:sp>
      <p:sp>
        <p:nvSpPr>
          <p:cNvPr id="78861" name="Oval 14"/>
          <p:cNvSpPr/>
          <p:nvPr/>
        </p:nvSpPr>
        <p:spPr>
          <a:xfrm>
            <a:off x="4876800" y="2727325"/>
            <a:ext cx="457200" cy="455613"/>
          </a:xfrm>
          <a:prstGeom prst="ellipse">
            <a:avLst/>
          </a:prstGeom>
          <a:solidFill>
            <a:srgbClr val="006600"/>
          </a:solidFill>
          <a:ln w="9525" cap="flat" cmpd="sng">
            <a:solidFill>
              <a:schemeClr val="hlink"/>
            </a:solidFill>
            <a:prstDash val="solid"/>
            <a:round/>
            <a:headEnd type="none" w="med" len="med"/>
            <a:tailEnd type="none" w="med" len="med"/>
          </a:ln>
        </p:spPr>
        <p:txBody>
          <a:bodyPr wrap="none" anchor="ctr" anchorCtr="0"/>
          <a:lstStyle/>
          <a:p>
            <a:endParaRPr lang="zh-CN" altLang="en-US" dirty="0">
              <a:latin typeface="Arial" panose="020B0604020202020204" pitchFamily="34" charset="0"/>
              <a:ea typeface="宋体" panose="02010600030101010101" pitchFamily="2" charset="-122"/>
            </a:endParaRPr>
          </a:p>
        </p:txBody>
      </p:sp>
      <p:sp>
        <p:nvSpPr>
          <p:cNvPr id="78862" name="Line 15"/>
          <p:cNvSpPr/>
          <p:nvPr/>
        </p:nvSpPr>
        <p:spPr>
          <a:xfrm>
            <a:off x="5105400" y="2727325"/>
            <a:ext cx="0" cy="455613"/>
          </a:xfrm>
          <a:prstGeom prst="line">
            <a:avLst/>
          </a:prstGeom>
          <a:ln w="76200" cap="flat" cmpd="sng">
            <a:solidFill>
              <a:srgbClr val="FFFFFF"/>
            </a:solidFill>
            <a:prstDash val="solid"/>
            <a:round/>
            <a:headEnd type="none" w="med" len="med"/>
            <a:tailEnd type="none" w="med" len="med"/>
          </a:ln>
        </p:spPr>
      </p:sp>
      <p:sp>
        <p:nvSpPr>
          <p:cNvPr id="78863" name="Oval 16"/>
          <p:cNvSpPr/>
          <p:nvPr/>
        </p:nvSpPr>
        <p:spPr>
          <a:xfrm>
            <a:off x="5486400" y="3106738"/>
            <a:ext cx="457200" cy="455612"/>
          </a:xfrm>
          <a:prstGeom prst="ellipse">
            <a:avLst/>
          </a:prstGeom>
          <a:solidFill>
            <a:srgbClr val="006600"/>
          </a:solidFill>
          <a:ln w="9525" cap="flat" cmpd="sng">
            <a:solidFill>
              <a:schemeClr val="hlink"/>
            </a:solidFill>
            <a:prstDash val="solid"/>
            <a:round/>
            <a:headEnd type="none" w="med" len="med"/>
            <a:tailEnd type="none" w="med" len="med"/>
          </a:ln>
        </p:spPr>
        <p:txBody>
          <a:bodyPr wrap="none" anchor="ctr" anchorCtr="0"/>
          <a:lstStyle/>
          <a:p>
            <a:endParaRPr lang="zh-CN" altLang="en-US" dirty="0">
              <a:latin typeface="Arial" panose="020B0604020202020204" pitchFamily="34" charset="0"/>
              <a:ea typeface="宋体" panose="02010600030101010101" pitchFamily="2" charset="-122"/>
            </a:endParaRPr>
          </a:p>
        </p:txBody>
      </p:sp>
      <p:sp>
        <p:nvSpPr>
          <p:cNvPr id="78864" name="Line 17"/>
          <p:cNvSpPr/>
          <p:nvPr/>
        </p:nvSpPr>
        <p:spPr>
          <a:xfrm>
            <a:off x="5715000" y="3106738"/>
            <a:ext cx="0" cy="455612"/>
          </a:xfrm>
          <a:prstGeom prst="line">
            <a:avLst/>
          </a:prstGeom>
          <a:ln w="76200" cap="flat" cmpd="sng">
            <a:solidFill>
              <a:srgbClr val="FFFFFF"/>
            </a:solidFill>
            <a:prstDash val="solid"/>
            <a:round/>
            <a:headEnd type="none" w="med" len="med"/>
            <a:tailEnd type="none" w="med" len="med"/>
          </a:ln>
        </p:spPr>
      </p:sp>
      <p:sp>
        <p:nvSpPr>
          <p:cNvPr id="78865" name="Oval 18"/>
          <p:cNvSpPr/>
          <p:nvPr/>
        </p:nvSpPr>
        <p:spPr>
          <a:xfrm>
            <a:off x="6019800" y="3713163"/>
            <a:ext cx="457200" cy="454025"/>
          </a:xfrm>
          <a:prstGeom prst="ellipse">
            <a:avLst/>
          </a:prstGeom>
          <a:solidFill>
            <a:srgbClr val="006600"/>
          </a:solidFill>
          <a:ln w="9525" cap="flat" cmpd="sng">
            <a:solidFill>
              <a:schemeClr val="hlink"/>
            </a:solidFill>
            <a:prstDash val="solid"/>
            <a:round/>
            <a:headEnd type="none" w="med" len="med"/>
            <a:tailEnd type="none" w="med" len="med"/>
          </a:ln>
        </p:spPr>
        <p:txBody>
          <a:bodyPr wrap="none" anchor="ctr" anchorCtr="0"/>
          <a:lstStyle/>
          <a:p>
            <a:endParaRPr lang="zh-CN" altLang="en-US" dirty="0">
              <a:latin typeface="Arial" panose="020B0604020202020204" pitchFamily="34" charset="0"/>
              <a:ea typeface="宋体" panose="02010600030101010101" pitchFamily="2" charset="-122"/>
            </a:endParaRPr>
          </a:p>
        </p:txBody>
      </p:sp>
      <p:sp>
        <p:nvSpPr>
          <p:cNvPr id="78866" name="Line 19"/>
          <p:cNvSpPr/>
          <p:nvPr/>
        </p:nvSpPr>
        <p:spPr>
          <a:xfrm>
            <a:off x="6248400" y="3713163"/>
            <a:ext cx="0" cy="454025"/>
          </a:xfrm>
          <a:prstGeom prst="line">
            <a:avLst/>
          </a:prstGeom>
          <a:ln w="76200" cap="flat" cmpd="sng">
            <a:solidFill>
              <a:srgbClr val="FFFFFF"/>
            </a:solidFill>
            <a:prstDash val="solid"/>
            <a:round/>
            <a:headEnd type="none" w="med" len="med"/>
            <a:tailEnd type="none" w="med" len="med"/>
          </a:ln>
        </p:spPr>
      </p:sp>
      <p:sp>
        <p:nvSpPr>
          <p:cNvPr id="78867" name="Oval 20"/>
          <p:cNvSpPr/>
          <p:nvPr/>
        </p:nvSpPr>
        <p:spPr>
          <a:xfrm>
            <a:off x="6172200" y="4419600"/>
            <a:ext cx="457200" cy="454025"/>
          </a:xfrm>
          <a:prstGeom prst="ellipse">
            <a:avLst/>
          </a:prstGeom>
          <a:solidFill>
            <a:srgbClr val="006600"/>
          </a:solidFill>
          <a:ln w="9525" cap="flat" cmpd="sng">
            <a:solidFill>
              <a:schemeClr val="hlink"/>
            </a:solidFill>
            <a:prstDash val="solid"/>
            <a:round/>
            <a:headEnd type="none" w="med" len="med"/>
            <a:tailEnd type="none" w="med" len="med"/>
          </a:ln>
        </p:spPr>
        <p:txBody>
          <a:bodyPr wrap="none" anchor="ctr" anchorCtr="0"/>
          <a:lstStyle/>
          <a:p>
            <a:endParaRPr lang="zh-CN" altLang="en-US" dirty="0">
              <a:latin typeface="Arial" panose="020B0604020202020204" pitchFamily="34" charset="0"/>
              <a:ea typeface="宋体" panose="02010600030101010101" pitchFamily="2" charset="-122"/>
            </a:endParaRPr>
          </a:p>
        </p:txBody>
      </p:sp>
      <p:sp>
        <p:nvSpPr>
          <p:cNvPr id="78868" name="Line 21"/>
          <p:cNvSpPr/>
          <p:nvPr/>
        </p:nvSpPr>
        <p:spPr>
          <a:xfrm>
            <a:off x="6400800" y="4395788"/>
            <a:ext cx="0" cy="454025"/>
          </a:xfrm>
          <a:prstGeom prst="line">
            <a:avLst/>
          </a:prstGeom>
          <a:ln w="76200" cap="flat" cmpd="sng">
            <a:solidFill>
              <a:srgbClr val="FFFFFF"/>
            </a:solidFill>
            <a:prstDash val="solid"/>
            <a:round/>
            <a:headEnd type="none" w="med" len="med"/>
            <a:tailEnd type="none" w="med" len="med"/>
          </a:ln>
        </p:spPr>
      </p:sp>
      <p:sp>
        <p:nvSpPr>
          <p:cNvPr id="78869" name="Oval 22"/>
          <p:cNvSpPr/>
          <p:nvPr/>
        </p:nvSpPr>
        <p:spPr>
          <a:xfrm>
            <a:off x="2743200" y="3562350"/>
            <a:ext cx="457200" cy="454025"/>
          </a:xfrm>
          <a:prstGeom prst="ellipse">
            <a:avLst/>
          </a:prstGeom>
          <a:solidFill>
            <a:srgbClr val="006600"/>
          </a:solidFill>
          <a:ln w="9525">
            <a:noFill/>
          </a:ln>
        </p:spPr>
        <p:txBody>
          <a:bodyPr wrap="none" anchor="ctr" anchorCtr="0"/>
          <a:lstStyle/>
          <a:p>
            <a:endParaRPr lang="zh-CN" altLang="en-US" dirty="0">
              <a:latin typeface="Arial" panose="020B0604020202020204" pitchFamily="34" charset="0"/>
              <a:ea typeface="宋体" panose="02010600030101010101" pitchFamily="2" charset="-122"/>
            </a:endParaRPr>
          </a:p>
        </p:txBody>
      </p:sp>
      <p:sp>
        <p:nvSpPr>
          <p:cNvPr id="78870" name="Rectangle 23"/>
          <p:cNvSpPr/>
          <p:nvPr/>
        </p:nvSpPr>
        <p:spPr>
          <a:xfrm>
            <a:off x="2819400" y="3789363"/>
            <a:ext cx="228600" cy="74612"/>
          </a:xfrm>
          <a:prstGeom prst="rect">
            <a:avLst/>
          </a:prstGeom>
          <a:solidFill>
            <a:srgbClr val="FFFFFF"/>
          </a:solidFill>
          <a:ln w="57150" cap="flat" cmpd="sng">
            <a:solidFill>
              <a:schemeClr val="hlink"/>
            </a:solidFill>
            <a:prstDash val="solid"/>
            <a:miter/>
            <a:headEnd type="none" w="med" len="med"/>
            <a:tailEnd type="none" w="med" len="med"/>
          </a:ln>
        </p:spPr>
        <p:txBody>
          <a:bodyPr wrap="none" anchor="ctr" anchorCtr="0"/>
          <a:lstStyle/>
          <a:p>
            <a:endParaRPr lang="zh-CN" altLang="en-US" dirty="0">
              <a:latin typeface="Arial" panose="020B0604020202020204" pitchFamily="34" charset="0"/>
              <a:ea typeface="宋体" panose="02010600030101010101" pitchFamily="2" charset="-122"/>
            </a:endParaRPr>
          </a:p>
        </p:txBody>
      </p:sp>
      <p:sp>
        <p:nvSpPr>
          <p:cNvPr id="78871" name="Oval 24"/>
          <p:cNvSpPr/>
          <p:nvPr/>
        </p:nvSpPr>
        <p:spPr>
          <a:xfrm>
            <a:off x="3048000" y="2441575"/>
            <a:ext cx="457200" cy="454025"/>
          </a:xfrm>
          <a:prstGeom prst="ellipse">
            <a:avLst/>
          </a:prstGeom>
          <a:solidFill>
            <a:srgbClr val="006600"/>
          </a:solidFill>
          <a:ln w="9525">
            <a:noFill/>
          </a:ln>
        </p:spPr>
        <p:txBody>
          <a:bodyPr wrap="none" anchor="ctr" anchorCtr="0"/>
          <a:lstStyle/>
          <a:p>
            <a:endParaRPr lang="zh-CN" altLang="en-US" dirty="0">
              <a:latin typeface="Arial" panose="020B0604020202020204" pitchFamily="34" charset="0"/>
              <a:ea typeface="宋体" panose="02010600030101010101" pitchFamily="2" charset="-122"/>
            </a:endParaRPr>
          </a:p>
        </p:txBody>
      </p:sp>
      <p:sp>
        <p:nvSpPr>
          <p:cNvPr id="78872" name="Rectangle 25"/>
          <p:cNvSpPr/>
          <p:nvPr/>
        </p:nvSpPr>
        <p:spPr>
          <a:xfrm>
            <a:off x="3200400" y="2652713"/>
            <a:ext cx="152400" cy="74612"/>
          </a:xfrm>
          <a:prstGeom prst="rect">
            <a:avLst/>
          </a:prstGeom>
          <a:solidFill>
            <a:srgbClr val="FFFFFF"/>
          </a:solidFill>
          <a:ln w="57150" cap="flat" cmpd="sng">
            <a:solidFill>
              <a:schemeClr val="hlink"/>
            </a:solidFill>
            <a:prstDash val="solid"/>
            <a:miter/>
            <a:headEnd type="none" w="med" len="med"/>
            <a:tailEnd type="none" w="med" len="med"/>
          </a:ln>
        </p:spPr>
        <p:txBody>
          <a:bodyPr wrap="none" anchor="ctr" anchorCtr="0"/>
          <a:lstStyle/>
          <a:p>
            <a:endParaRPr lang="zh-CN" altLang="en-US" dirty="0">
              <a:latin typeface="Arial" panose="020B0604020202020204" pitchFamily="34" charset="0"/>
              <a:ea typeface="宋体" panose="02010600030101010101" pitchFamily="2" charset="-122"/>
            </a:endParaRPr>
          </a:p>
        </p:txBody>
      </p:sp>
      <p:sp>
        <p:nvSpPr>
          <p:cNvPr id="78873" name="Line 26"/>
          <p:cNvSpPr/>
          <p:nvPr/>
        </p:nvSpPr>
        <p:spPr>
          <a:xfrm flipH="1">
            <a:off x="3048000" y="2349500"/>
            <a:ext cx="457200" cy="530225"/>
          </a:xfrm>
          <a:prstGeom prst="line">
            <a:avLst/>
          </a:prstGeom>
          <a:ln w="57150" cap="flat" cmpd="sng">
            <a:solidFill>
              <a:srgbClr val="0033CC"/>
            </a:solidFill>
            <a:prstDash val="solid"/>
            <a:round/>
            <a:headEnd type="none" w="med" len="med"/>
            <a:tailEnd type="none" w="med" len="med"/>
          </a:ln>
        </p:spPr>
      </p:sp>
      <p:sp>
        <p:nvSpPr>
          <p:cNvPr id="78874" name="Line 27"/>
          <p:cNvSpPr/>
          <p:nvPr/>
        </p:nvSpPr>
        <p:spPr>
          <a:xfrm>
            <a:off x="3048000" y="2349500"/>
            <a:ext cx="457200" cy="530225"/>
          </a:xfrm>
          <a:prstGeom prst="line">
            <a:avLst/>
          </a:prstGeom>
          <a:ln w="57150" cap="flat" cmpd="sng">
            <a:solidFill>
              <a:srgbClr val="0033CC"/>
            </a:solidFill>
            <a:prstDash val="solid"/>
            <a:round/>
            <a:headEnd type="none" w="med" len="med"/>
            <a:tailEnd type="none" w="med" len="med"/>
          </a:ln>
        </p:spPr>
      </p:sp>
      <p:sp>
        <p:nvSpPr>
          <p:cNvPr id="78875" name="Line 28"/>
          <p:cNvSpPr/>
          <p:nvPr/>
        </p:nvSpPr>
        <p:spPr>
          <a:xfrm flipH="1">
            <a:off x="2743200" y="3562350"/>
            <a:ext cx="457200" cy="530225"/>
          </a:xfrm>
          <a:prstGeom prst="line">
            <a:avLst/>
          </a:prstGeom>
          <a:ln w="57150" cap="flat" cmpd="sng">
            <a:solidFill>
              <a:srgbClr val="0033CC"/>
            </a:solidFill>
            <a:prstDash val="solid"/>
            <a:round/>
            <a:headEnd type="none" w="med" len="med"/>
            <a:tailEnd type="none" w="med" len="med"/>
          </a:ln>
        </p:spPr>
      </p:sp>
      <p:sp>
        <p:nvSpPr>
          <p:cNvPr id="78876" name="Line 29"/>
          <p:cNvSpPr/>
          <p:nvPr/>
        </p:nvSpPr>
        <p:spPr>
          <a:xfrm>
            <a:off x="2743200" y="3562350"/>
            <a:ext cx="457200" cy="530225"/>
          </a:xfrm>
          <a:prstGeom prst="line">
            <a:avLst/>
          </a:prstGeom>
          <a:ln w="57150" cap="flat" cmpd="sng">
            <a:solidFill>
              <a:srgbClr val="0033CC"/>
            </a:solidFill>
            <a:prstDash val="solid"/>
            <a:round/>
            <a:headEnd type="none" w="med" len="med"/>
            <a:tailEnd type="none" w="med" len="med"/>
          </a:ln>
        </p:spPr>
      </p:sp>
      <p:sp>
        <p:nvSpPr>
          <p:cNvPr id="78877" name="Line 30"/>
          <p:cNvSpPr/>
          <p:nvPr/>
        </p:nvSpPr>
        <p:spPr>
          <a:xfrm flipH="1">
            <a:off x="3200400" y="454025"/>
            <a:ext cx="457200" cy="531813"/>
          </a:xfrm>
          <a:prstGeom prst="line">
            <a:avLst/>
          </a:prstGeom>
          <a:ln w="57150" cap="flat" cmpd="sng">
            <a:solidFill>
              <a:srgbClr val="0033CC"/>
            </a:solidFill>
            <a:prstDash val="solid"/>
            <a:round/>
            <a:headEnd type="none" w="med" len="med"/>
            <a:tailEnd type="none" w="med" len="med"/>
          </a:ln>
        </p:spPr>
      </p:sp>
      <p:sp>
        <p:nvSpPr>
          <p:cNvPr id="78878" name="Line 31"/>
          <p:cNvSpPr/>
          <p:nvPr/>
        </p:nvSpPr>
        <p:spPr>
          <a:xfrm>
            <a:off x="3200400" y="454025"/>
            <a:ext cx="457200" cy="531813"/>
          </a:xfrm>
          <a:prstGeom prst="line">
            <a:avLst/>
          </a:prstGeom>
          <a:ln w="57150" cap="flat" cmpd="sng">
            <a:solidFill>
              <a:srgbClr val="0033CC"/>
            </a:solidFill>
            <a:prstDash val="solid"/>
            <a:round/>
            <a:headEnd type="none" w="med" len="med"/>
            <a:tailEnd type="none" w="med" len="med"/>
          </a:ln>
        </p:spPr>
      </p:sp>
      <p:sp>
        <p:nvSpPr>
          <p:cNvPr id="78879" name="Line 32"/>
          <p:cNvSpPr/>
          <p:nvPr/>
        </p:nvSpPr>
        <p:spPr>
          <a:xfrm flipH="1">
            <a:off x="3886200" y="3713163"/>
            <a:ext cx="457200" cy="530225"/>
          </a:xfrm>
          <a:prstGeom prst="line">
            <a:avLst/>
          </a:prstGeom>
          <a:ln w="57150" cap="flat" cmpd="sng">
            <a:solidFill>
              <a:srgbClr val="0033CC"/>
            </a:solidFill>
            <a:prstDash val="solid"/>
            <a:round/>
            <a:headEnd type="none" w="med" len="med"/>
            <a:tailEnd type="none" w="med" len="med"/>
          </a:ln>
        </p:spPr>
      </p:sp>
      <p:sp>
        <p:nvSpPr>
          <p:cNvPr id="78880" name="Line 33"/>
          <p:cNvSpPr/>
          <p:nvPr/>
        </p:nvSpPr>
        <p:spPr>
          <a:xfrm>
            <a:off x="3886200" y="3713163"/>
            <a:ext cx="457200" cy="530225"/>
          </a:xfrm>
          <a:prstGeom prst="line">
            <a:avLst/>
          </a:prstGeom>
          <a:ln w="57150" cap="flat" cmpd="sng">
            <a:solidFill>
              <a:srgbClr val="0033CC"/>
            </a:solidFill>
            <a:prstDash val="solid"/>
            <a:round/>
            <a:headEnd type="none" w="med" len="med"/>
            <a:tailEnd type="none" w="med" len="med"/>
          </a:ln>
        </p:spPr>
      </p:sp>
      <p:sp>
        <p:nvSpPr>
          <p:cNvPr id="78881" name="Line 34"/>
          <p:cNvSpPr/>
          <p:nvPr/>
        </p:nvSpPr>
        <p:spPr>
          <a:xfrm flipH="1">
            <a:off x="5105400" y="4092575"/>
            <a:ext cx="457200" cy="530225"/>
          </a:xfrm>
          <a:prstGeom prst="line">
            <a:avLst/>
          </a:prstGeom>
          <a:ln w="57150" cap="flat" cmpd="sng">
            <a:solidFill>
              <a:srgbClr val="0033CC"/>
            </a:solidFill>
            <a:prstDash val="solid"/>
            <a:round/>
            <a:headEnd type="none" w="med" len="med"/>
            <a:tailEnd type="none" w="med" len="med"/>
          </a:ln>
        </p:spPr>
      </p:sp>
      <p:sp>
        <p:nvSpPr>
          <p:cNvPr id="78882" name="Line 35"/>
          <p:cNvSpPr/>
          <p:nvPr/>
        </p:nvSpPr>
        <p:spPr>
          <a:xfrm>
            <a:off x="5105400" y="4092575"/>
            <a:ext cx="457200" cy="530225"/>
          </a:xfrm>
          <a:prstGeom prst="line">
            <a:avLst/>
          </a:prstGeom>
          <a:ln w="57150" cap="flat" cmpd="sng">
            <a:solidFill>
              <a:srgbClr val="0033CC"/>
            </a:solidFill>
            <a:prstDash val="solid"/>
            <a:round/>
            <a:headEnd type="none" w="med" len="med"/>
            <a:tailEnd type="none" w="med" len="med"/>
          </a:ln>
        </p:spPr>
      </p:sp>
      <p:sp>
        <p:nvSpPr>
          <p:cNvPr id="78883" name="Line 36"/>
          <p:cNvSpPr/>
          <p:nvPr/>
        </p:nvSpPr>
        <p:spPr>
          <a:xfrm flipH="1">
            <a:off x="6019800" y="3713163"/>
            <a:ext cx="457200" cy="530225"/>
          </a:xfrm>
          <a:prstGeom prst="line">
            <a:avLst/>
          </a:prstGeom>
          <a:ln w="57150" cap="flat" cmpd="sng">
            <a:solidFill>
              <a:srgbClr val="0033CC"/>
            </a:solidFill>
            <a:prstDash val="solid"/>
            <a:round/>
            <a:headEnd type="none" w="med" len="med"/>
            <a:tailEnd type="none" w="med" len="med"/>
          </a:ln>
        </p:spPr>
      </p:sp>
      <p:sp>
        <p:nvSpPr>
          <p:cNvPr id="78884" name="Line 37"/>
          <p:cNvSpPr/>
          <p:nvPr/>
        </p:nvSpPr>
        <p:spPr>
          <a:xfrm>
            <a:off x="6019800" y="3713163"/>
            <a:ext cx="457200" cy="530225"/>
          </a:xfrm>
          <a:prstGeom prst="line">
            <a:avLst/>
          </a:prstGeom>
          <a:ln w="57150" cap="flat" cmpd="sng">
            <a:solidFill>
              <a:srgbClr val="0033CC"/>
            </a:solidFill>
            <a:prstDash val="solid"/>
            <a:round/>
            <a:headEnd type="none" w="med" len="med"/>
            <a:tailEnd type="none" w="med" len="med"/>
          </a:ln>
        </p:spPr>
      </p:sp>
      <p:sp>
        <p:nvSpPr>
          <p:cNvPr id="78885" name="Line 38"/>
          <p:cNvSpPr/>
          <p:nvPr/>
        </p:nvSpPr>
        <p:spPr>
          <a:xfrm flipH="1">
            <a:off x="6477000" y="5153025"/>
            <a:ext cx="457200" cy="530225"/>
          </a:xfrm>
          <a:prstGeom prst="line">
            <a:avLst/>
          </a:prstGeom>
          <a:ln w="57150" cap="flat" cmpd="sng">
            <a:solidFill>
              <a:srgbClr val="0033CC"/>
            </a:solidFill>
            <a:prstDash val="solid"/>
            <a:round/>
            <a:headEnd type="none" w="med" len="med"/>
            <a:tailEnd type="none" w="med" len="med"/>
          </a:ln>
        </p:spPr>
      </p:sp>
      <p:sp>
        <p:nvSpPr>
          <p:cNvPr id="78886" name="Line 39"/>
          <p:cNvSpPr/>
          <p:nvPr/>
        </p:nvSpPr>
        <p:spPr>
          <a:xfrm>
            <a:off x="6477000" y="5153025"/>
            <a:ext cx="457200" cy="530225"/>
          </a:xfrm>
          <a:prstGeom prst="line">
            <a:avLst/>
          </a:prstGeom>
          <a:ln w="57150" cap="flat" cmpd="sng">
            <a:solidFill>
              <a:srgbClr val="0033CC"/>
            </a:solidFill>
            <a:prstDash val="solid"/>
            <a:round/>
            <a:headEnd type="none" w="med" len="med"/>
            <a:tailEnd type="none" w="med" len="med"/>
          </a:ln>
        </p:spPr>
      </p:sp>
      <p:sp>
        <p:nvSpPr>
          <p:cNvPr id="78887" name="Line 40"/>
          <p:cNvSpPr/>
          <p:nvPr/>
        </p:nvSpPr>
        <p:spPr>
          <a:xfrm flipH="1">
            <a:off x="6172200" y="4395788"/>
            <a:ext cx="457200" cy="530225"/>
          </a:xfrm>
          <a:prstGeom prst="line">
            <a:avLst/>
          </a:prstGeom>
          <a:ln w="57150" cap="flat" cmpd="sng">
            <a:solidFill>
              <a:srgbClr val="0033CC"/>
            </a:solidFill>
            <a:prstDash val="solid"/>
            <a:round/>
            <a:headEnd type="none" w="med" len="med"/>
            <a:tailEnd type="none" w="med" len="med"/>
          </a:ln>
        </p:spPr>
      </p:sp>
      <p:sp>
        <p:nvSpPr>
          <p:cNvPr id="78888" name="Line 41"/>
          <p:cNvSpPr/>
          <p:nvPr/>
        </p:nvSpPr>
        <p:spPr>
          <a:xfrm>
            <a:off x="6172200" y="4395788"/>
            <a:ext cx="457200" cy="530225"/>
          </a:xfrm>
          <a:prstGeom prst="line">
            <a:avLst/>
          </a:prstGeom>
          <a:ln w="57150" cap="flat" cmpd="sng">
            <a:solidFill>
              <a:srgbClr val="0033CC"/>
            </a:solidFill>
            <a:prstDash val="solid"/>
            <a:round/>
            <a:headEnd type="none" w="med" len="med"/>
            <a:tailEnd type="none" w="med" len="med"/>
          </a:ln>
        </p:spPr>
      </p:sp>
      <p:grpSp>
        <p:nvGrpSpPr>
          <p:cNvPr id="2" name="Group 42"/>
          <p:cNvGrpSpPr/>
          <p:nvPr/>
        </p:nvGrpSpPr>
        <p:grpSpPr>
          <a:xfrm>
            <a:off x="5486400" y="228600"/>
            <a:ext cx="3429000" cy="4114800"/>
            <a:chOff x="0" y="0"/>
            <a:chExt cx="2160" cy="2592"/>
          </a:xfrm>
        </p:grpSpPr>
        <p:sp>
          <p:nvSpPr>
            <p:cNvPr id="275499" name="AutoShape 43"/>
            <p:cNvSpPr>
              <a:spLocks noChangeArrowheads="1"/>
            </p:cNvSpPr>
            <p:nvPr/>
          </p:nvSpPr>
          <p:spPr bwMode="auto">
            <a:xfrm>
              <a:off x="0" y="0"/>
              <a:ext cx="2160" cy="2592"/>
            </a:xfrm>
            <a:prstGeom prst="flowChartAlternateProcess">
              <a:avLst/>
            </a:prstGeom>
            <a:solidFill>
              <a:srgbClr val="CCFFFF"/>
            </a:solidFill>
            <a:ln w="9525">
              <a:solidFill>
                <a:srgbClr val="0033CC"/>
              </a:solidFill>
              <a:miter lim="800000"/>
            </a:ln>
            <a:effectLst>
              <a:outerShdw dist="143684" dir="2700000" algn="ctr" rotWithShape="0">
                <a:srgbClr val="333399"/>
              </a:outerShdw>
            </a:effectLst>
          </p:spPr>
          <p:txBody>
            <a:bodyPr wrap="none" anchor="ct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zh-CN" sz="2800" b="1" i="0" u="none" strike="noStrike" kern="1200" cap="none" spc="0" normalizeH="0" baseline="0" noProof="0">
                <a:ln>
                  <a:noFill/>
                </a:ln>
                <a:solidFill>
                  <a:schemeClr val="bg2"/>
                </a:solidFill>
                <a:effectLst>
                  <a:outerShdw blurRad="38100" dist="38100" dir="2700000" algn="tl">
                    <a:srgbClr val="000000"/>
                  </a:outerShdw>
                </a:effectLst>
                <a:uLnTx/>
                <a:uFillTx/>
                <a:latin typeface="Times New Roman" panose="02020603050405020304" pitchFamily="18" charset="0"/>
                <a:ea typeface="宋体" panose="02010600030101010101" pitchFamily="2" charset="-122"/>
                <a:cs typeface="+mn-cs"/>
              </a:endParaRPr>
            </a:p>
          </p:txBody>
        </p:sp>
        <p:sp>
          <p:nvSpPr>
            <p:cNvPr id="275500" name="Text Box 44"/>
            <p:cNvSpPr txBox="1">
              <a:spLocks noChangeArrowheads="1"/>
            </p:cNvSpPr>
            <p:nvPr/>
          </p:nvSpPr>
          <p:spPr bwMode="auto">
            <a:xfrm>
              <a:off x="143" y="96"/>
              <a:ext cx="1856" cy="404"/>
            </a:xfrm>
            <a:prstGeom prst="rect">
              <a:avLst/>
            </a:prstGeom>
            <a:solidFill>
              <a:srgbClr val="CCFFFF"/>
            </a:solidFill>
            <a:ln w="9525">
              <a:noFill/>
              <a:miter lim="800000"/>
            </a:ln>
          </p:spPr>
          <p:txBody>
            <a:bodyPr wrap="none">
              <a:spAutoFit/>
            </a:bodyPr>
            <a:lstStyle/>
            <a:p>
              <a:pPr marR="0" defTabSz="914400" eaLnBrk="0" hangingPunct="0">
                <a:spcBef>
                  <a:spcPct val="20000"/>
                </a:spcBef>
                <a:buClrTx/>
                <a:buSzTx/>
                <a:defRPr/>
              </a:pPr>
              <a:r>
                <a:rPr kumimoji="0" lang="zh-CN" altLang="en-US" sz="3600" b="1" kern="1200" cap="none" spc="0" normalizeH="0" baseline="0" noProof="0">
                  <a:solidFill>
                    <a:schemeClr val="bg2"/>
                  </a:solidFill>
                  <a:effectLst>
                    <a:outerShdw blurRad="38100" dist="38100" dir="2700000" algn="tl">
                      <a:srgbClr val="000000"/>
                    </a:outerShdw>
                  </a:effectLst>
                  <a:latin typeface="Times New Roman" panose="02020603050405020304" pitchFamily="18" charset="0"/>
                  <a:ea typeface="黑体" panose="02010609060101010101" pitchFamily="49" charset="-122"/>
                  <a:cs typeface="+mn-cs"/>
                </a:rPr>
                <a:t>多国部队战损</a:t>
              </a:r>
            </a:p>
          </p:txBody>
        </p:sp>
        <p:sp>
          <p:nvSpPr>
            <p:cNvPr id="275501" name="Text Box 45"/>
            <p:cNvSpPr txBox="1">
              <a:spLocks noChangeArrowheads="1"/>
            </p:cNvSpPr>
            <p:nvPr/>
          </p:nvSpPr>
          <p:spPr bwMode="auto">
            <a:xfrm>
              <a:off x="168" y="768"/>
              <a:ext cx="1806" cy="1619"/>
            </a:xfrm>
            <a:prstGeom prst="rect">
              <a:avLst/>
            </a:prstGeom>
            <a:solidFill>
              <a:srgbClr val="CCFFFF"/>
            </a:solidFill>
            <a:ln w="9525">
              <a:noFill/>
              <a:miter lim="800000"/>
            </a:ln>
          </p:spPr>
          <p:txBody>
            <a:bodyPr wrap="none">
              <a:spAutoFit/>
            </a:bodyPr>
            <a:lstStyle/>
            <a:p>
              <a:pPr marR="0" defTabSz="914400" eaLnBrk="0" hangingPunct="0">
                <a:spcBef>
                  <a:spcPct val="20000"/>
                </a:spcBef>
                <a:buClrTx/>
                <a:buSzTx/>
                <a:defRPr/>
              </a:pPr>
              <a:r>
                <a:rPr kumimoji="0" lang="zh-CN" altLang="en-US" sz="2800" b="1" kern="1200" cap="none" spc="0" normalizeH="0" baseline="0" noProof="0">
                  <a:solidFill>
                    <a:schemeClr val="bg2"/>
                  </a:solidFill>
                  <a:effectLst>
                    <a:outerShdw blurRad="38100" dist="38100" dir="2700000" algn="tl">
                      <a:srgbClr val="000000"/>
                    </a:outerShdw>
                  </a:effectLst>
                  <a:latin typeface="Times New Roman" panose="02020603050405020304" pitchFamily="18" charset="0"/>
                  <a:ea typeface="宋体" panose="02010600030101010101" pitchFamily="2" charset="-122"/>
                  <a:cs typeface="+mn-cs"/>
                </a:rPr>
                <a:t>死亡： </a:t>
              </a:r>
              <a:r>
                <a:rPr kumimoji="0" lang="en-US" altLang="zh-CN" sz="2800" b="1" kern="1200" cap="none" spc="0" normalizeH="0" baseline="0" noProof="0">
                  <a:solidFill>
                    <a:schemeClr val="bg2"/>
                  </a:solidFill>
                  <a:effectLst>
                    <a:outerShdw blurRad="38100" dist="38100" dir="2700000" algn="tl">
                      <a:srgbClr val="000000"/>
                    </a:outerShdw>
                  </a:effectLst>
                  <a:latin typeface="Times New Roman" panose="02020603050405020304" pitchFamily="18" charset="0"/>
                  <a:ea typeface="宋体" panose="02010600030101010101" pitchFamily="2" charset="-122"/>
                  <a:cs typeface="+mn-cs"/>
                </a:rPr>
                <a:t>450 </a:t>
              </a:r>
              <a:r>
                <a:rPr kumimoji="0" lang="zh-CN" altLang="en-US" sz="2800" b="1" kern="1200" cap="none" spc="0" normalizeH="0" baseline="0" noProof="0">
                  <a:solidFill>
                    <a:schemeClr val="bg2"/>
                  </a:solidFill>
                  <a:effectLst>
                    <a:outerShdw blurRad="38100" dist="38100" dir="2700000" algn="tl">
                      <a:srgbClr val="000000"/>
                    </a:outerShdw>
                  </a:effectLst>
                  <a:latin typeface="Times New Roman" panose="02020603050405020304" pitchFamily="18" charset="0"/>
                  <a:ea typeface="宋体" panose="02010600030101010101" pitchFamily="2" charset="-122"/>
                  <a:cs typeface="+mn-cs"/>
                </a:rPr>
                <a:t>余人</a:t>
              </a:r>
            </a:p>
            <a:p>
              <a:pPr marR="0" defTabSz="914400" eaLnBrk="0" hangingPunct="0">
                <a:spcBef>
                  <a:spcPct val="20000"/>
                </a:spcBef>
                <a:buClrTx/>
                <a:buSzTx/>
                <a:defRPr/>
              </a:pPr>
              <a:r>
                <a:rPr kumimoji="0" lang="zh-CN" altLang="en-US" sz="2800" b="1" kern="1200" cap="none" spc="0" normalizeH="0" baseline="0" noProof="0">
                  <a:solidFill>
                    <a:schemeClr val="bg2"/>
                  </a:solidFill>
                  <a:effectLst>
                    <a:outerShdw blurRad="38100" dist="38100" dir="2700000" algn="tl">
                      <a:srgbClr val="000000"/>
                    </a:outerShdw>
                  </a:effectLst>
                  <a:latin typeface="Times New Roman" panose="02020603050405020304" pitchFamily="18" charset="0"/>
                  <a:ea typeface="宋体" panose="02010600030101010101" pitchFamily="2" charset="-122"/>
                  <a:cs typeface="+mn-cs"/>
                </a:rPr>
                <a:t>受伤： </a:t>
              </a:r>
              <a:r>
                <a:rPr kumimoji="0" lang="en-US" altLang="zh-CN" sz="2800" b="1" kern="1200" cap="none" spc="0" normalizeH="0" baseline="0" noProof="0">
                  <a:solidFill>
                    <a:schemeClr val="bg2"/>
                  </a:solidFill>
                  <a:effectLst>
                    <a:outerShdw blurRad="38100" dist="38100" dir="2700000" algn="tl">
                      <a:srgbClr val="000000"/>
                    </a:outerShdw>
                  </a:effectLst>
                  <a:latin typeface="Times New Roman" panose="02020603050405020304" pitchFamily="18" charset="0"/>
                  <a:ea typeface="宋体" panose="02010600030101010101" pitchFamily="2" charset="-122"/>
                  <a:cs typeface="+mn-cs"/>
                </a:rPr>
                <a:t>3400 </a:t>
              </a:r>
              <a:r>
                <a:rPr kumimoji="0" lang="zh-CN" altLang="en-US" sz="2800" b="1" kern="1200" cap="none" spc="0" normalizeH="0" baseline="0" noProof="0">
                  <a:solidFill>
                    <a:schemeClr val="bg2"/>
                  </a:solidFill>
                  <a:effectLst>
                    <a:outerShdw blurRad="38100" dist="38100" dir="2700000" algn="tl">
                      <a:srgbClr val="000000"/>
                    </a:outerShdw>
                  </a:effectLst>
                  <a:latin typeface="Times New Roman" panose="02020603050405020304" pitchFamily="18" charset="0"/>
                  <a:ea typeface="宋体" panose="02010600030101010101" pitchFamily="2" charset="-122"/>
                  <a:cs typeface="+mn-cs"/>
                </a:rPr>
                <a:t>余人</a:t>
              </a:r>
            </a:p>
            <a:p>
              <a:pPr marR="0" defTabSz="914400" eaLnBrk="0" hangingPunct="0">
                <a:spcBef>
                  <a:spcPct val="20000"/>
                </a:spcBef>
                <a:buClrTx/>
                <a:buSzTx/>
                <a:defRPr/>
              </a:pPr>
              <a:r>
                <a:rPr kumimoji="0" lang="zh-CN" altLang="en-US" sz="2800" b="1" kern="1200" cap="none" spc="0" normalizeH="0" baseline="0" noProof="0">
                  <a:solidFill>
                    <a:schemeClr val="bg2"/>
                  </a:solidFill>
                  <a:effectLst>
                    <a:outerShdw blurRad="38100" dist="38100" dir="2700000" algn="tl">
                      <a:srgbClr val="000000"/>
                    </a:outerShdw>
                  </a:effectLst>
                  <a:latin typeface="Times New Roman" panose="02020603050405020304" pitchFamily="18" charset="0"/>
                  <a:ea typeface="宋体" panose="02010600030101010101" pitchFamily="2" charset="-122"/>
                  <a:cs typeface="+mn-cs"/>
                </a:rPr>
                <a:t>损坏：</a:t>
              </a:r>
            </a:p>
            <a:p>
              <a:pPr marR="0" defTabSz="914400" eaLnBrk="0" hangingPunct="0">
                <a:spcBef>
                  <a:spcPct val="20000"/>
                </a:spcBef>
                <a:buClrTx/>
                <a:buSzTx/>
                <a:defRPr/>
              </a:pPr>
              <a:r>
                <a:rPr kumimoji="0" lang="zh-CN" altLang="en-US" sz="2800" b="1" kern="1200" cap="none" spc="0" normalizeH="0" baseline="0" noProof="0">
                  <a:solidFill>
                    <a:schemeClr val="bg2"/>
                  </a:solidFill>
                  <a:effectLst>
                    <a:outerShdw blurRad="38100" dist="38100" dir="2700000" algn="tl">
                      <a:srgbClr val="000000"/>
                    </a:outerShdw>
                  </a:effectLst>
                  <a:latin typeface="Times New Roman" panose="02020603050405020304" pitchFamily="18" charset="0"/>
                  <a:ea typeface="宋体" panose="02010600030101010101" pitchFamily="2" charset="-122"/>
                  <a:cs typeface="+mn-cs"/>
                </a:rPr>
                <a:t> 大型武器装备 </a:t>
              </a:r>
            </a:p>
            <a:p>
              <a:pPr marR="0" defTabSz="914400" eaLnBrk="0" hangingPunct="0">
                <a:spcBef>
                  <a:spcPct val="20000"/>
                </a:spcBef>
                <a:buClrTx/>
                <a:buSzTx/>
                <a:defRPr/>
              </a:pPr>
              <a:r>
                <a:rPr kumimoji="0" lang="zh-CN" altLang="en-US" sz="2800" b="1" kern="1200" cap="none" spc="0" normalizeH="0" baseline="0" noProof="0">
                  <a:solidFill>
                    <a:schemeClr val="bg2"/>
                  </a:solidFill>
                  <a:effectLst>
                    <a:outerShdw blurRad="38100" dist="38100" dir="2700000" algn="tl">
                      <a:srgbClr val="000000"/>
                    </a:outerShdw>
                  </a:effectLst>
                  <a:latin typeface="Times New Roman" panose="02020603050405020304" pitchFamily="18" charset="0"/>
                  <a:ea typeface="宋体" panose="02010600030101010101" pitchFamily="2" charset="-122"/>
                  <a:cs typeface="+mn-cs"/>
                </a:rPr>
                <a:t>               </a:t>
              </a:r>
              <a:r>
                <a:rPr kumimoji="0" lang="en-US" altLang="zh-CN" sz="2800" b="1" kern="1200" cap="none" spc="0" normalizeH="0" baseline="0" noProof="0">
                  <a:solidFill>
                    <a:schemeClr val="bg2"/>
                  </a:solidFill>
                  <a:effectLst>
                    <a:outerShdw blurRad="38100" dist="38100" dir="2700000" algn="tl">
                      <a:srgbClr val="000000"/>
                    </a:outerShdw>
                  </a:effectLst>
                  <a:latin typeface="Times New Roman" panose="02020603050405020304" pitchFamily="18" charset="0"/>
                  <a:ea typeface="宋体" panose="02010600030101010101" pitchFamily="2" charset="-122"/>
                  <a:cs typeface="+mn-cs"/>
                </a:rPr>
                <a:t>100 </a:t>
              </a:r>
              <a:r>
                <a:rPr kumimoji="0" lang="zh-CN" altLang="en-US" sz="2800" b="1" kern="1200" cap="none" spc="0" normalizeH="0" baseline="0" noProof="0">
                  <a:solidFill>
                    <a:schemeClr val="bg2"/>
                  </a:solidFill>
                  <a:effectLst>
                    <a:outerShdw blurRad="38100" dist="38100" dir="2700000" algn="tl">
                      <a:srgbClr val="000000"/>
                    </a:outerShdw>
                  </a:effectLst>
                  <a:latin typeface="Times New Roman" panose="02020603050405020304" pitchFamily="18" charset="0"/>
                  <a:ea typeface="宋体" panose="02010600030101010101" pitchFamily="2" charset="-122"/>
                  <a:cs typeface="+mn-cs"/>
                </a:rPr>
                <a:t>余件</a:t>
              </a:r>
            </a:p>
          </p:txBody>
        </p:sp>
      </p:grpSp>
      <p:grpSp>
        <p:nvGrpSpPr>
          <p:cNvPr id="3" name="Group 46"/>
          <p:cNvGrpSpPr/>
          <p:nvPr/>
        </p:nvGrpSpPr>
        <p:grpSpPr>
          <a:xfrm>
            <a:off x="152400" y="228600"/>
            <a:ext cx="3429000" cy="4114800"/>
            <a:chOff x="0" y="0"/>
            <a:chExt cx="2160" cy="2592"/>
          </a:xfrm>
        </p:grpSpPr>
        <p:sp>
          <p:nvSpPr>
            <p:cNvPr id="275503" name="AutoShape 47"/>
            <p:cNvSpPr>
              <a:spLocks noChangeArrowheads="1"/>
            </p:cNvSpPr>
            <p:nvPr/>
          </p:nvSpPr>
          <p:spPr bwMode="auto">
            <a:xfrm>
              <a:off x="0" y="0"/>
              <a:ext cx="2160" cy="2592"/>
            </a:xfrm>
            <a:prstGeom prst="flowChartAlternateProcess">
              <a:avLst/>
            </a:prstGeom>
            <a:solidFill>
              <a:schemeClr val="tx1"/>
            </a:solidFill>
            <a:ln w="9525">
              <a:solidFill>
                <a:schemeClr val="folHlink"/>
              </a:solidFill>
              <a:miter lim="800000"/>
            </a:ln>
            <a:effectLst>
              <a:outerShdw dist="135003" dir="2928844" algn="ctr" rotWithShape="0">
                <a:schemeClr val="bg1"/>
              </a:outerShdw>
            </a:effectLst>
          </p:spPr>
          <p:txBody>
            <a:bodyPr wrap="none" anchor="ct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zh-CN" sz="2800" b="1" i="0" u="none" strike="noStrike" kern="1200" cap="none" spc="0" normalizeH="0" baseline="0" noProof="0">
                <a:ln>
                  <a:noFill/>
                </a:ln>
                <a:solidFill>
                  <a:schemeClr val="bg2"/>
                </a:solidFill>
                <a:effectLst>
                  <a:outerShdw blurRad="38100" dist="38100" dir="2700000" algn="tl">
                    <a:srgbClr val="FFFFFF"/>
                  </a:outerShdw>
                </a:effectLst>
                <a:uLnTx/>
                <a:uFillTx/>
                <a:latin typeface="Times New Roman" panose="02020603050405020304" pitchFamily="18" charset="0"/>
                <a:ea typeface="宋体" panose="02010600030101010101" pitchFamily="2" charset="-122"/>
                <a:cs typeface="+mn-cs"/>
              </a:endParaRPr>
            </a:p>
          </p:txBody>
        </p:sp>
        <p:sp>
          <p:nvSpPr>
            <p:cNvPr id="275504" name="Text Box 48"/>
            <p:cNvSpPr txBox="1">
              <a:spLocks noChangeArrowheads="1"/>
            </p:cNvSpPr>
            <p:nvPr/>
          </p:nvSpPr>
          <p:spPr bwMode="auto">
            <a:xfrm>
              <a:off x="258" y="96"/>
              <a:ext cx="1566" cy="404"/>
            </a:xfrm>
            <a:prstGeom prst="rect">
              <a:avLst/>
            </a:prstGeom>
            <a:solidFill>
              <a:schemeClr val="tx1"/>
            </a:solidFill>
            <a:ln w="9525">
              <a:noFill/>
              <a:miter lim="800000"/>
            </a:ln>
          </p:spPr>
          <p:txBody>
            <a:bodyPr wrap="none">
              <a:spAutoFit/>
            </a:bodyPr>
            <a:lstStyle/>
            <a:p>
              <a:pPr marR="0" defTabSz="914400" eaLnBrk="0" hangingPunct="0">
                <a:spcBef>
                  <a:spcPct val="20000"/>
                </a:spcBef>
                <a:buClrTx/>
                <a:buSzTx/>
                <a:defRPr/>
              </a:pPr>
              <a:r>
                <a:rPr kumimoji="0" lang="zh-CN" altLang="en-US" sz="3600" b="1" kern="1200" cap="none" spc="0" normalizeH="0" baseline="0" noProof="0">
                  <a:solidFill>
                    <a:schemeClr val="bg2"/>
                  </a:solidFill>
                  <a:effectLst>
                    <a:outerShdw blurRad="38100" dist="38100" dir="2700000" algn="tl">
                      <a:srgbClr val="FFFFFF"/>
                    </a:outerShdw>
                  </a:effectLst>
                  <a:latin typeface="Times New Roman" panose="02020603050405020304" pitchFamily="18" charset="0"/>
                  <a:ea typeface="黑体" panose="02010609060101010101" pitchFamily="49" charset="-122"/>
                  <a:cs typeface="+mn-cs"/>
                </a:rPr>
                <a:t>伊拉克战损</a:t>
              </a:r>
            </a:p>
          </p:txBody>
        </p:sp>
        <p:sp>
          <p:nvSpPr>
            <p:cNvPr id="275505" name="Text Box 49"/>
            <p:cNvSpPr txBox="1">
              <a:spLocks noChangeArrowheads="1"/>
            </p:cNvSpPr>
            <p:nvPr/>
          </p:nvSpPr>
          <p:spPr bwMode="auto">
            <a:xfrm>
              <a:off x="96" y="768"/>
              <a:ext cx="1976" cy="1619"/>
            </a:xfrm>
            <a:prstGeom prst="rect">
              <a:avLst/>
            </a:prstGeom>
            <a:solidFill>
              <a:schemeClr val="tx1"/>
            </a:solidFill>
            <a:ln w="9525">
              <a:noFill/>
              <a:miter lim="800000"/>
            </a:ln>
          </p:spPr>
          <p:txBody>
            <a:bodyPr wrap="none">
              <a:spAutoFit/>
            </a:bodyPr>
            <a:lstStyle/>
            <a:p>
              <a:pPr marR="0" defTabSz="914400" eaLnBrk="0" hangingPunct="0">
                <a:spcBef>
                  <a:spcPct val="20000"/>
                </a:spcBef>
                <a:buClrTx/>
                <a:buSzTx/>
                <a:defRPr/>
              </a:pPr>
              <a:r>
                <a:rPr kumimoji="0" lang="zh-CN" altLang="en-US" sz="2800" b="1" kern="1200" cap="none" spc="0" normalizeH="0" baseline="0" noProof="0">
                  <a:solidFill>
                    <a:schemeClr val="bg2"/>
                  </a:solidFill>
                  <a:effectLst>
                    <a:outerShdw blurRad="38100" dist="38100" dir="2700000" algn="tl">
                      <a:srgbClr val="FFFFFF"/>
                    </a:outerShdw>
                  </a:effectLst>
                  <a:latin typeface="Times New Roman" panose="02020603050405020304" pitchFamily="18" charset="0"/>
                  <a:ea typeface="宋体" panose="02010600030101010101" pitchFamily="2" charset="-122"/>
                  <a:cs typeface="+mn-cs"/>
                </a:rPr>
                <a:t>伤亡：</a:t>
              </a:r>
              <a:r>
                <a:rPr kumimoji="0" lang="en-US" altLang="zh-CN" sz="2800" b="1" kern="1200" cap="none" spc="0" normalizeH="0" baseline="0" noProof="0">
                  <a:solidFill>
                    <a:schemeClr val="bg2"/>
                  </a:solidFill>
                  <a:effectLst>
                    <a:outerShdw blurRad="38100" dist="38100" dir="2700000" algn="tl">
                      <a:srgbClr val="FFFFFF"/>
                    </a:outerShdw>
                  </a:effectLst>
                  <a:latin typeface="Times New Roman" panose="02020603050405020304" pitchFamily="18" charset="0"/>
                  <a:ea typeface="宋体" panose="02010600030101010101" pitchFamily="2" charset="-122"/>
                  <a:cs typeface="+mn-cs"/>
                </a:rPr>
                <a:t>8.5—10</a:t>
              </a:r>
              <a:r>
                <a:rPr kumimoji="0" lang="zh-CN" altLang="en-US" sz="2800" b="1" kern="1200" cap="none" spc="0" normalizeH="0" baseline="0" noProof="0">
                  <a:solidFill>
                    <a:schemeClr val="bg2"/>
                  </a:solidFill>
                  <a:effectLst>
                    <a:outerShdw blurRad="38100" dist="38100" dir="2700000" algn="tl">
                      <a:srgbClr val="FFFFFF"/>
                    </a:outerShdw>
                  </a:effectLst>
                  <a:latin typeface="Times New Roman" panose="02020603050405020304" pitchFamily="18" charset="0"/>
                  <a:ea typeface="宋体" panose="02010600030101010101" pitchFamily="2" charset="-122"/>
                  <a:cs typeface="+mn-cs"/>
                </a:rPr>
                <a:t>万人</a:t>
              </a:r>
            </a:p>
            <a:p>
              <a:pPr marR="0" defTabSz="914400" eaLnBrk="0" hangingPunct="0">
                <a:spcBef>
                  <a:spcPct val="20000"/>
                </a:spcBef>
                <a:buClrTx/>
                <a:buSzTx/>
                <a:defRPr/>
              </a:pPr>
              <a:r>
                <a:rPr kumimoji="0" lang="zh-CN" altLang="en-US" sz="2800" b="1" kern="1200" cap="none" spc="0" normalizeH="0" baseline="0" noProof="0">
                  <a:solidFill>
                    <a:schemeClr val="bg2"/>
                  </a:solidFill>
                  <a:effectLst>
                    <a:outerShdw blurRad="38100" dist="38100" dir="2700000" algn="tl">
                      <a:srgbClr val="FFFFFF"/>
                    </a:outerShdw>
                  </a:effectLst>
                  <a:latin typeface="Times New Roman" panose="02020603050405020304" pitchFamily="18" charset="0"/>
                  <a:ea typeface="宋体" panose="02010600030101010101" pitchFamily="2" charset="-122"/>
                  <a:cs typeface="+mn-cs"/>
                </a:rPr>
                <a:t>损坏：</a:t>
              </a:r>
            </a:p>
            <a:p>
              <a:pPr marR="0" defTabSz="914400" eaLnBrk="0" hangingPunct="0">
                <a:spcBef>
                  <a:spcPct val="20000"/>
                </a:spcBef>
                <a:buClrTx/>
                <a:buSzTx/>
                <a:defRPr/>
              </a:pPr>
              <a:r>
                <a:rPr kumimoji="0" lang="zh-CN" altLang="en-US" sz="2800" b="1" kern="1200" cap="none" spc="0" normalizeH="0" baseline="0" noProof="0">
                  <a:solidFill>
                    <a:schemeClr val="bg2"/>
                  </a:solidFill>
                  <a:effectLst>
                    <a:outerShdw blurRad="38100" dist="38100" dir="2700000" algn="tl">
                      <a:srgbClr val="FFFFFF"/>
                    </a:outerShdw>
                  </a:effectLst>
                  <a:latin typeface="Times New Roman" panose="02020603050405020304" pitchFamily="18" charset="0"/>
                  <a:ea typeface="宋体" panose="02010600030101010101" pitchFamily="2" charset="-122"/>
                  <a:cs typeface="+mn-cs"/>
                </a:rPr>
                <a:t> 坦克装甲车</a:t>
              </a:r>
              <a:r>
                <a:rPr kumimoji="0" lang="en-US" altLang="zh-CN" sz="2800" b="1" kern="1200" cap="none" spc="0" normalizeH="0" baseline="0" noProof="0">
                  <a:solidFill>
                    <a:schemeClr val="bg2"/>
                  </a:solidFill>
                  <a:effectLst>
                    <a:outerShdw blurRad="38100" dist="38100" dir="2700000" algn="tl">
                      <a:srgbClr val="FFFFFF"/>
                    </a:outerShdw>
                  </a:effectLst>
                  <a:latin typeface="Times New Roman" panose="02020603050405020304" pitchFamily="18" charset="0"/>
                  <a:ea typeface="宋体" panose="02010600030101010101" pitchFamily="2" charset="-122"/>
                  <a:cs typeface="+mn-cs"/>
                </a:rPr>
                <a:t>5400</a:t>
              </a:r>
              <a:r>
                <a:rPr kumimoji="0" lang="zh-CN" altLang="en-US" sz="2800" b="1" kern="1200" cap="none" spc="0" normalizeH="0" baseline="0" noProof="0">
                  <a:solidFill>
                    <a:schemeClr val="bg2"/>
                  </a:solidFill>
                  <a:effectLst>
                    <a:outerShdw blurRad="38100" dist="38100" dir="2700000" algn="tl">
                      <a:srgbClr val="FFFFFF"/>
                    </a:outerShdw>
                  </a:effectLst>
                  <a:latin typeface="Times New Roman" panose="02020603050405020304" pitchFamily="18" charset="0"/>
                  <a:ea typeface="宋体" panose="02010600030101010101" pitchFamily="2" charset="-122"/>
                  <a:cs typeface="+mn-cs"/>
                </a:rPr>
                <a:t>辆</a:t>
              </a:r>
            </a:p>
            <a:p>
              <a:pPr marR="0" defTabSz="914400" eaLnBrk="0" hangingPunct="0">
                <a:spcBef>
                  <a:spcPct val="20000"/>
                </a:spcBef>
                <a:buClrTx/>
                <a:buSzTx/>
                <a:defRPr/>
              </a:pPr>
              <a:r>
                <a:rPr kumimoji="0" lang="zh-CN" altLang="en-US" sz="2800" b="1" kern="1200" cap="none" spc="0" normalizeH="0" baseline="0" noProof="0">
                  <a:solidFill>
                    <a:schemeClr val="bg2"/>
                  </a:solidFill>
                  <a:effectLst>
                    <a:outerShdw blurRad="38100" dist="38100" dir="2700000" algn="tl">
                      <a:srgbClr val="FFFFFF"/>
                    </a:outerShdw>
                  </a:effectLst>
                  <a:latin typeface="Times New Roman" panose="02020603050405020304" pitchFamily="18" charset="0"/>
                  <a:ea typeface="宋体" panose="02010600030101010101" pitchFamily="2" charset="-122"/>
                  <a:cs typeface="+mn-cs"/>
                </a:rPr>
                <a:t> 各种火炮  </a:t>
              </a:r>
              <a:r>
                <a:rPr kumimoji="0" lang="en-US" altLang="zh-CN" sz="2800" b="1" kern="1200" cap="none" spc="0" normalizeH="0" baseline="0" noProof="0">
                  <a:solidFill>
                    <a:schemeClr val="bg2"/>
                  </a:solidFill>
                  <a:effectLst>
                    <a:outerShdw blurRad="38100" dist="38100" dir="2700000" algn="tl">
                      <a:srgbClr val="FFFFFF"/>
                    </a:outerShdw>
                  </a:effectLst>
                  <a:latin typeface="Times New Roman" panose="02020603050405020304" pitchFamily="18" charset="0"/>
                  <a:ea typeface="宋体" panose="02010600030101010101" pitchFamily="2" charset="-122"/>
                  <a:cs typeface="+mn-cs"/>
                </a:rPr>
                <a:t>2917  </a:t>
              </a:r>
              <a:r>
                <a:rPr kumimoji="0" lang="zh-CN" altLang="en-US" sz="2800" b="1" kern="1200" cap="none" spc="0" normalizeH="0" baseline="0" noProof="0">
                  <a:solidFill>
                    <a:schemeClr val="bg2"/>
                  </a:solidFill>
                  <a:effectLst>
                    <a:outerShdw blurRad="38100" dist="38100" dir="2700000" algn="tl">
                      <a:srgbClr val="FFFFFF"/>
                    </a:outerShdw>
                  </a:effectLst>
                  <a:latin typeface="Times New Roman" panose="02020603050405020304" pitchFamily="18" charset="0"/>
                  <a:ea typeface="宋体" panose="02010600030101010101" pitchFamily="2" charset="-122"/>
                  <a:cs typeface="+mn-cs"/>
                </a:rPr>
                <a:t>门</a:t>
              </a:r>
            </a:p>
            <a:p>
              <a:pPr marR="0" defTabSz="914400" eaLnBrk="0" hangingPunct="0">
                <a:spcBef>
                  <a:spcPct val="20000"/>
                </a:spcBef>
                <a:buClrTx/>
                <a:buSzTx/>
                <a:defRPr/>
              </a:pPr>
              <a:r>
                <a:rPr kumimoji="0" lang="zh-CN" altLang="en-US" sz="2800" b="1" kern="1200" cap="none" spc="0" normalizeH="0" baseline="0" noProof="0">
                  <a:solidFill>
                    <a:schemeClr val="bg2"/>
                  </a:solidFill>
                  <a:effectLst>
                    <a:outerShdw blurRad="38100" dist="38100" dir="2700000" algn="tl">
                      <a:srgbClr val="FFFFFF"/>
                    </a:outerShdw>
                  </a:effectLst>
                  <a:latin typeface="Times New Roman" panose="02020603050405020304" pitchFamily="18" charset="0"/>
                  <a:ea typeface="宋体" panose="02010600030101010101" pitchFamily="2" charset="-122"/>
                  <a:cs typeface="+mn-cs"/>
                </a:rPr>
                <a:t> 各种飞机  </a:t>
              </a:r>
              <a:r>
                <a:rPr kumimoji="0" lang="en-US" altLang="zh-CN" sz="2800" b="1" kern="1200" cap="none" spc="0" normalizeH="0" baseline="0" noProof="0">
                  <a:solidFill>
                    <a:schemeClr val="bg2"/>
                  </a:solidFill>
                  <a:effectLst>
                    <a:outerShdw blurRad="38100" dist="38100" dir="2700000" algn="tl">
                      <a:srgbClr val="FFFFFF"/>
                    </a:outerShdw>
                  </a:effectLst>
                  <a:latin typeface="Times New Roman" panose="02020603050405020304" pitchFamily="18" charset="0"/>
                  <a:ea typeface="宋体" panose="02010600030101010101" pitchFamily="2" charset="-122"/>
                  <a:cs typeface="+mn-cs"/>
                </a:rPr>
                <a:t>324  </a:t>
              </a:r>
              <a:r>
                <a:rPr kumimoji="0" lang="zh-CN" altLang="en-US" sz="2800" b="1" kern="1200" cap="none" spc="0" normalizeH="0" baseline="0" noProof="0">
                  <a:solidFill>
                    <a:schemeClr val="bg2"/>
                  </a:solidFill>
                  <a:effectLst>
                    <a:outerShdw blurRad="38100" dist="38100" dir="2700000" algn="tl">
                      <a:srgbClr val="FFFFFF"/>
                    </a:outerShdw>
                  </a:effectLst>
                  <a:latin typeface="Times New Roman" panose="02020603050405020304" pitchFamily="18" charset="0"/>
                  <a:ea typeface="宋体" panose="02010600030101010101" pitchFamily="2" charset="-122"/>
                  <a:cs typeface="+mn-cs"/>
                </a:rPr>
                <a:t>架</a:t>
              </a:r>
            </a:p>
          </p:txBody>
        </p:sp>
      </p:grpSp>
      <p:grpSp>
        <p:nvGrpSpPr>
          <p:cNvPr id="4" name="Group 51"/>
          <p:cNvGrpSpPr/>
          <p:nvPr/>
        </p:nvGrpSpPr>
        <p:grpSpPr>
          <a:xfrm>
            <a:off x="3657600" y="1219200"/>
            <a:ext cx="1752600" cy="1981200"/>
            <a:chOff x="0" y="0"/>
            <a:chExt cx="1152" cy="1248"/>
          </a:xfrm>
        </p:grpSpPr>
        <p:sp>
          <p:nvSpPr>
            <p:cNvPr id="275508" name="AutoShape 52"/>
            <p:cNvSpPr>
              <a:spLocks noChangeArrowheads="1"/>
            </p:cNvSpPr>
            <p:nvPr/>
          </p:nvSpPr>
          <p:spPr bwMode="auto">
            <a:xfrm>
              <a:off x="0" y="0"/>
              <a:ext cx="1152" cy="1248"/>
            </a:xfrm>
            <a:prstGeom prst="leftRightArrow">
              <a:avLst>
                <a:gd name="adj1" fmla="val 45352"/>
                <a:gd name="adj2" fmla="val 25000"/>
              </a:avLst>
            </a:prstGeom>
            <a:solidFill>
              <a:srgbClr val="FF0000"/>
            </a:solidFill>
            <a:ln w="57150">
              <a:solidFill>
                <a:schemeClr val="tx2"/>
              </a:solidFill>
              <a:miter lim="800000"/>
            </a:ln>
            <a:effectLst>
              <a:outerShdw dist="89803" dir="2700000" algn="ctr" rotWithShape="0">
                <a:srgbClr val="FFCCFF"/>
              </a:outerShdw>
            </a:effectLst>
          </p:spPr>
          <p:txBody>
            <a:bodyPr wrap="none" anchor="ctr"/>
            <a:lstStyle/>
            <a:p>
              <a:pPr eaLnBrk="0" fontAlgn="base" hangingPunct="0">
                <a:spcBef>
                  <a:spcPct val="20000"/>
                </a:spcBef>
              </a:pPr>
              <a:r>
                <a:rPr lang="en-US" altLang="zh-CN" sz="9600" b="1" strike="noStrike" noProof="1">
                  <a:solidFill>
                    <a:schemeClr val="tx2"/>
                  </a:solidFill>
                  <a:effectLst>
                    <a:outerShdw blurRad="38100" dist="38100" dir="2700000">
                      <a:srgbClr val="C0C0C0"/>
                    </a:outerShdw>
                  </a:effectLst>
                  <a:latin typeface="Times New Roman" panose="02020603050405020304" pitchFamily="18" charset="0"/>
                  <a:ea typeface="黑体" panose="02010609060101010101" pitchFamily="49" charset="-122"/>
                  <a:cs typeface="+mn-cs"/>
                </a:rPr>
                <a:t>=</a:t>
              </a:r>
              <a:endParaRPr lang="en-US" altLang="zh-CN" sz="9600" b="1" strike="noStrike" noProof="1">
                <a:solidFill>
                  <a:schemeClr val="tx2"/>
                </a:solidFill>
                <a:effectLst>
                  <a:outerShdw blurRad="38100" dist="38100" dir="2700000">
                    <a:srgbClr val="C0C0C0"/>
                  </a:outerShdw>
                </a:effectLst>
                <a:latin typeface="Times New Roman" panose="02020603050405020304" pitchFamily="18" charset="0"/>
                <a:ea typeface="黑体" panose="02010609060101010101" pitchFamily="49" charset="-122"/>
              </a:endParaRPr>
            </a:p>
          </p:txBody>
        </p:sp>
        <p:sp>
          <p:nvSpPr>
            <p:cNvPr id="275509" name="Line 53"/>
            <p:cNvSpPr>
              <a:spLocks noChangeShapeType="1"/>
            </p:cNvSpPr>
            <p:nvPr/>
          </p:nvSpPr>
          <p:spPr bwMode="auto">
            <a:xfrm>
              <a:off x="480" y="384"/>
              <a:ext cx="240" cy="432"/>
            </a:xfrm>
            <a:prstGeom prst="line">
              <a:avLst/>
            </a:prstGeom>
            <a:noFill/>
            <a:ln w="76200">
              <a:solidFill>
                <a:schemeClr val="tx2"/>
              </a:solidFill>
              <a:round/>
            </a:ln>
            <a:effectLst>
              <a:outerShdw dist="89803" dir="5887806" algn="ctr" rotWithShape="0">
                <a:schemeClr val="bg2"/>
              </a:outerShdw>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grpSp>
      <p:sp>
        <p:nvSpPr>
          <p:cNvPr id="5" name="Text Box 50"/>
          <p:cNvSpPr txBox="1">
            <a:spLocks noChangeArrowheads="1"/>
          </p:cNvSpPr>
          <p:nvPr/>
        </p:nvSpPr>
        <p:spPr bwMode="auto">
          <a:xfrm>
            <a:off x="531813" y="4876800"/>
            <a:ext cx="8083550" cy="1574800"/>
          </a:xfrm>
          <a:prstGeom prst="rect">
            <a:avLst/>
          </a:prstGeom>
          <a:solidFill>
            <a:schemeClr val="tx1"/>
          </a:solidFill>
          <a:ln w="9525">
            <a:solidFill>
              <a:srgbClr val="FF0000"/>
            </a:solidFill>
            <a:miter lim="800000"/>
          </a:ln>
        </p:spPr>
        <p:txBody>
          <a:bodyPr wrap="none">
            <a:spAutoFit/>
          </a:bodyPr>
          <a:lstStyle/>
          <a:p>
            <a:pPr marR="0" defTabSz="914400" eaLnBrk="0" hangingPunct="0">
              <a:spcBef>
                <a:spcPct val="20000"/>
              </a:spcBef>
              <a:buClrTx/>
              <a:buSzTx/>
              <a:defRPr/>
            </a:pPr>
            <a:r>
              <a:rPr kumimoji="0" lang="zh-CN" altLang="en-US" sz="4400" b="1" kern="1200" cap="none" spc="0" normalizeH="0" baseline="0" noProof="0" dirty="0">
                <a:solidFill>
                  <a:srgbClr val="FF0000"/>
                </a:solidFill>
                <a:effectLst>
                  <a:outerShdw blurRad="38100" dist="38100" dir="2700000" algn="tl">
                    <a:srgbClr val="FFFFFF"/>
                  </a:outerShdw>
                </a:effectLst>
                <a:latin typeface="Times New Roman" panose="02020603050405020304" pitchFamily="18" charset="0"/>
                <a:ea typeface="黑体" panose="02010609060101010101" pitchFamily="49" charset="-122"/>
                <a:cs typeface="+mn-cs"/>
              </a:rPr>
              <a:t>中低技术与高技术装备的差距</a:t>
            </a:r>
          </a:p>
          <a:p>
            <a:pPr marR="0" defTabSz="914400" eaLnBrk="0" hangingPunct="0">
              <a:spcBef>
                <a:spcPct val="20000"/>
              </a:spcBef>
              <a:buClrTx/>
              <a:buSzTx/>
              <a:defRPr/>
            </a:pPr>
            <a:r>
              <a:rPr kumimoji="0" lang="zh-CN" altLang="en-US" sz="4400" b="1" kern="1200" cap="none" spc="0" normalizeH="0" baseline="0" noProof="0" dirty="0">
                <a:solidFill>
                  <a:srgbClr val="FF0000"/>
                </a:solidFill>
                <a:effectLst>
                  <a:outerShdw blurRad="38100" dist="38100" dir="2700000" algn="tl">
                    <a:srgbClr val="FFFFFF"/>
                  </a:outerShdw>
                </a:effectLst>
                <a:latin typeface="Times New Roman" panose="02020603050405020304" pitchFamily="18" charset="0"/>
                <a:ea typeface="黑体" panose="02010609060101010101" pitchFamily="49" charset="-122"/>
                <a:cs typeface="+mn-cs"/>
              </a:rPr>
              <a:t>对战争结局的影响之大实属空前</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32" fill="hold" nodeType="afterEffect">
                                  <p:stCondLst>
                                    <p:cond delay="0"/>
                                  </p:stCondLst>
                                  <p:childTnLst>
                                    <p:set>
                                      <p:cBhvr>
                                        <p:cTn id="6" dur="indefinite" fill="hold">
                                          <p:stCondLst>
                                            <p:cond delay="0"/>
                                          </p:stCondLst>
                                        </p:cTn>
                                        <p:tgtEl>
                                          <p:spTgt spid="3"/>
                                        </p:tgtEl>
                                        <p:attrNameLst>
                                          <p:attrName>style.visibility</p:attrName>
                                        </p:attrNameLst>
                                      </p:cBhvr>
                                      <p:to>
                                        <p:strVal val="visible"/>
                                      </p:to>
                                    </p:set>
                                    <p:animEffect transition="in" filter="box(ou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indefinite" fill="hold">
                                          <p:stCondLst>
                                            <p:cond delay="0"/>
                                          </p:stCondLst>
                                        </p:cTn>
                                        <p:tgtEl>
                                          <p:spTgt spid="2"/>
                                        </p:tgtEl>
                                        <p:attrNameLst>
                                          <p:attrName>style.visibility</p:attrName>
                                        </p:attrNameLst>
                                      </p:cBhvr>
                                      <p:to>
                                        <p:strVal val="visible"/>
                                      </p:to>
                                    </p:set>
                                    <p:animEffect transition="in" filter="box(in)">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7" presetClass="entr" presetSubtype="10" fill="hold" nodeType="clickEffect">
                                  <p:stCondLst>
                                    <p:cond delay="0"/>
                                  </p:stCondLst>
                                  <p:childTnLst>
                                    <p:set>
                                      <p:cBhvr>
                                        <p:cTn id="16" dur="indefinite" fill="hold">
                                          <p:stCondLst>
                                            <p:cond delay="0"/>
                                          </p:stCondLst>
                                        </p:cTn>
                                        <p:tgtEl>
                                          <p:spTgt spid="4"/>
                                        </p:tgtEl>
                                        <p:attrNameLst>
                                          <p:attrName>style.visibility</p:attrName>
                                        </p:attrNameLst>
                                      </p:cBhvr>
                                      <p:to>
                                        <p:strVal val="visible"/>
                                      </p:to>
                                    </p:set>
                                    <p:anim calcmode="lin" valueType="num">
                                      <p:cBhvr>
                                        <p:cTn id="17" dur="500" fill="hold"/>
                                        <p:tgtEl>
                                          <p:spTgt spid="4"/>
                                        </p:tgtEl>
                                        <p:attrNameLst>
                                          <p:attrName>ppt_w</p:attrName>
                                        </p:attrNameLst>
                                      </p:cBhvr>
                                      <p:tavLst>
                                        <p:tav tm="0">
                                          <p:val>
                                            <p:fltVal val="0"/>
                                          </p:val>
                                        </p:tav>
                                        <p:tav tm="100000">
                                          <p:val>
                                            <p:strVal val="#ppt_w"/>
                                          </p:val>
                                        </p:tav>
                                      </p:tavLst>
                                    </p:anim>
                                    <p:anim calcmode="lin" valueType="num">
                                      <p:cBhvr>
                                        <p:cTn id="18" dur="500" fill="hold"/>
                                        <p:tgtEl>
                                          <p:spTgt spid="4"/>
                                        </p:tgtEl>
                                        <p:attrNameLst>
                                          <p:attrName>ppt_h</p:attrName>
                                        </p:attrNameLst>
                                      </p:cBhvr>
                                      <p:tavLst>
                                        <p:tav tm="0">
                                          <p:val>
                                            <p:strVal val="#ppt_h"/>
                                          </p:val>
                                        </p:tav>
                                        <p:tav tm="100000">
                                          <p:val>
                                            <p:strVal val="#ppt_h"/>
                                          </p:val>
                                        </p:tav>
                                      </p:tavLst>
                                    </p:anim>
                                  </p:childTnLst>
                                </p:cTn>
                              </p:par>
                            </p:childTnLst>
                          </p:cTn>
                        </p:par>
                        <p:par>
                          <p:cTn id="19" fill="hold">
                            <p:stCondLst>
                              <p:cond delay="500"/>
                            </p:stCondLst>
                            <p:childTnLst>
                              <p:par>
                                <p:cTn id="20" presetID="16" presetClass="entr" presetSubtype="37" fill="hold" grpId="0" nodeType="afterEffect">
                                  <p:stCondLst>
                                    <p:cond delay="0"/>
                                  </p:stCondLst>
                                  <p:childTnLst>
                                    <p:set>
                                      <p:cBhvr>
                                        <p:cTn id="21" dur="indefinite" fill="hold">
                                          <p:stCondLst>
                                            <p:cond delay="0"/>
                                          </p:stCondLst>
                                        </p:cTn>
                                        <p:tgtEl>
                                          <p:spTgt spid="5"/>
                                        </p:tgtEl>
                                        <p:attrNameLst>
                                          <p:attrName>style.visibility</p:attrName>
                                        </p:attrNameLst>
                                      </p:cBhvr>
                                      <p:to>
                                        <p:strVal val="visible"/>
                                      </p:to>
                                    </p:set>
                                    <p:animEffect transition="in" filter="barn(outVertical)">
                                      <p:cBhvr>
                                        <p:cTn id="2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ext Box 3"/>
          <p:cNvSpPr txBox="1"/>
          <p:nvPr/>
        </p:nvSpPr>
        <p:spPr>
          <a:xfrm>
            <a:off x="666750" y="1876425"/>
            <a:ext cx="8064500" cy="1358900"/>
          </a:xfrm>
          <a:prstGeom prst="rect">
            <a:avLst/>
          </a:prstGeom>
          <a:noFill/>
          <a:ln w="9525">
            <a:noFill/>
            <a:miter/>
          </a:ln>
        </p:spPr>
        <p:txBody>
          <a:bodyPr>
            <a:spAutoFit/>
          </a:bodyPr>
          <a:lstStyle/>
          <a:p>
            <a:pPr marR="0" defTabSz="914400" eaLnBrk="0" hangingPunct="0">
              <a:lnSpc>
                <a:spcPct val="130000"/>
              </a:lnSpc>
              <a:spcBef>
                <a:spcPct val="20000"/>
              </a:spcBef>
              <a:buClrTx/>
              <a:buSzTx/>
              <a:defRPr/>
            </a:pPr>
            <a:r>
              <a:rPr kumimoji="0" lang="en-US" altLang="zh-CN" sz="3200" b="1" kern="1200" cap="none" spc="0" normalizeH="0" baseline="0" noProof="0">
                <a:solidFill>
                  <a:schemeClr val="bg2"/>
                </a:solidFill>
                <a:effectLst>
                  <a:outerShdw blurRad="38100" dist="38100" dir="2700000" algn="tl">
                    <a:srgbClr val="C0C0C0"/>
                  </a:outerShdw>
                </a:effectLst>
                <a:latin typeface="黑体" panose="02010609060101010101" pitchFamily="49" charset="-122"/>
                <a:ea typeface="黑体" panose="02010609060101010101" pitchFamily="49" charset="-122"/>
                <a:cs typeface="+mn-cs"/>
              </a:rPr>
              <a:t>    </a:t>
            </a:r>
            <a:r>
              <a:rPr kumimoji="0" lang="zh-CN" altLang="en-US" sz="3200" b="1" kern="1200" cap="none" spc="0" normalizeH="0" baseline="0" noProof="0">
                <a:effectLst>
                  <a:outerShdw blurRad="38100" dist="38100" dir="2700000" algn="tl">
                    <a:srgbClr val="C0C0C0"/>
                  </a:outerShdw>
                </a:effectLst>
                <a:latin typeface="黑体" panose="02010609060101010101" pitchFamily="49" charset="-122"/>
                <a:ea typeface="黑体" panose="02010609060101010101" pitchFamily="49" charset="-122"/>
                <a:cs typeface="+mn-cs"/>
              </a:rPr>
              <a:t>把军事斗争准备的基点放在打赢现代技术特别是高技术条件下的局部战争上。</a:t>
            </a:r>
          </a:p>
        </p:txBody>
      </p:sp>
      <p:sp>
        <p:nvSpPr>
          <p:cNvPr id="79874" name="Text Box 6"/>
          <p:cNvSpPr txBox="1"/>
          <p:nvPr/>
        </p:nvSpPr>
        <p:spPr>
          <a:xfrm>
            <a:off x="762000" y="838200"/>
            <a:ext cx="6048375" cy="581025"/>
          </a:xfrm>
          <a:prstGeom prst="rect">
            <a:avLst/>
          </a:prstGeom>
          <a:noFill/>
          <a:ln w="9525">
            <a:noFill/>
          </a:ln>
        </p:spPr>
        <p:txBody>
          <a:bodyPr anchor="t" anchorCtr="0">
            <a:spAutoFit/>
          </a:bodyPr>
          <a:lstStyle/>
          <a:p>
            <a:pPr>
              <a:spcBef>
                <a:spcPct val="50000"/>
              </a:spcBef>
            </a:pPr>
            <a:r>
              <a:rPr lang="en-US" altLang="zh-CN" sz="3200" b="1" dirty="0">
                <a:latin typeface="宋体" panose="02010600030101010101" pitchFamily="2" charset="-122"/>
                <a:ea typeface="宋体" panose="02010600030101010101" pitchFamily="2" charset="-122"/>
              </a:rPr>
              <a:t>1.</a:t>
            </a:r>
            <a:r>
              <a:rPr lang="zh-CN" altLang="en-US" sz="3200" b="1" dirty="0">
                <a:latin typeface="宋体" panose="02010600030101010101" pitchFamily="2" charset="-122"/>
                <a:ea typeface="宋体" panose="02010600030101010101" pitchFamily="2" charset="-122"/>
              </a:rPr>
              <a:t>确立新时期军事战略方针</a:t>
            </a:r>
          </a:p>
        </p:txBody>
      </p:sp>
      <p:grpSp>
        <p:nvGrpSpPr>
          <p:cNvPr id="2" name="Group 18"/>
          <p:cNvGrpSpPr/>
          <p:nvPr/>
        </p:nvGrpSpPr>
        <p:grpSpPr>
          <a:xfrm>
            <a:off x="887413" y="2555875"/>
            <a:ext cx="7605712" cy="603250"/>
            <a:chOff x="-32" y="-277"/>
            <a:chExt cx="4791" cy="380"/>
          </a:xfrm>
        </p:grpSpPr>
        <p:sp>
          <p:nvSpPr>
            <p:cNvPr id="79876" name="Line 7"/>
            <p:cNvSpPr/>
            <p:nvPr/>
          </p:nvSpPr>
          <p:spPr>
            <a:xfrm>
              <a:off x="4079" y="-277"/>
              <a:ext cx="680" cy="0"/>
            </a:xfrm>
            <a:prstGeom prst="line">
              <a:avLst/>
            </a:prstGeom>
            <a:ln w="57150" cap="flat" cmpd="sng">
              <a:solidFill>
                <a:srgbClr val="F90735"/>
              </a:solidFill>
              <a:prstDash val="solid"/>
              <a:round/>
              <a:headEnd type="none" w="med" len="med"/>
              <a:tailEnd type="none" w="med" len="med"/>
            </a:ln>
          </p:spPr>
        </p:sp>
        <p:sp>
          <p:nvSpPr>
            <p:cNvPr id="79877" name="Line 8"/>
            <p:cNvSpPr/>
            <p:nvPr/>
          </p:nvSpPr>
          <p:spPr>
            <a:xfrm>
              <a:off x="-32" y="103"/>
              <a:ext cx="2449" cy="0"/>
            </a:xfrm>
            <a:prstGeom prst="line">
              <a:avLst/>
            </a:prstGeom>
            <a:ln w="57150" cap="flat" cmpd="sng">
              <a:solidFill>
                <a:srgbClr val="F90735"/>
              </a:solidFill>
              <a:prstDash val="solid"/>
              <a:round/>
              <a:headEnd type="none" w="med" len="med"/>
              <a:tailEnd type="none" w="med" len="med"/>
            </a:ln>
          </p:spPr>
        </p:sp>
      </p:grpSp>
      <p:sp>
        <p:nvSpPr>
          <p:cNvPr id="79878" name="文本框 56329"/>
          <p:cNvSpPr txBox="1"/>
          <p:nvPr/>
        </p:nvSpPr>
        <p:spPr>
          <a:xfrm>
            <a:off x="2286000" y="1419225"/>
            <a:ext cx="4892675" cy="461963"/>
          </a:xfrm>
          <a:prstGeom prst="rect">
            <a:avLst/>
          </a:prstGeom>
          <a:noFill/>
          <a:ln w="9525">
            <a:noFill/>
          </a:ln>
        </p:spPr>
        <p:txBody>
          <a:bodyPr wrap="none" anchor="t" anchorCtr="0">
            <a:spAutoFit/>
          </a:bodyPr>
          <a:lstStyle/>
          <a:p>
            <a:r>
              <a:rPr lang="zh-CN" altLang="en-US" sz="2400" b="1" dirty="0">
                <a:latin typeface="Arial" panose="020B0604020202020204" pitchFamily="34" charset="0"/>
                <a:ea typeface="宋体" panose="02010600030101010101" pitchFamily="2" charset="-122"/>
              </a:rPr>
              <a:t>1993年，制定新时期军事战略方针</a:t>
            </a:r>
          </a:p>
        </p:txBody>
      </p:sp>
      <p:sp>
        <p:nvSpPr>
          <p:cNvPr id="79879" name="文本框 2"/>
          <p:cNvSpPr txBox="1"/>
          <p:nvPr/>
        </p:nvSpPr>
        <p:spPr>
          <a:xfrm>
            <a:off x="381000" y="3962400"/>
            <a:ext cx="2989263" cy="1444625"/>
          </a:xfrm>
          <a:prstGeom prst="rect">
            <a:avLst/>
          </a:prstGeom>
          <a:noFill/>
          <a:ln w="9525">
            <a:noFill/>
          </a:ln>
        </p:spPr>
        <p:txBody>
          <a:bodyPr wrap="none" anchor="t" anchorCtr="0">
            <a:spAutoFit/>
          </a:bodyPr>
          <a:lstStyle/>
          <a:p>
            <a:r>
              <a:rPr lang="zh-CN" altLang="en-US" sz="4400" b="1" dirty="0">
                <a:solidFill>
                  <a:srgbClr val="C00000"/>
                </a:solidFill>
                <a:latin typeface="Arial" panose="020B0604020202020204" pitchFamily="34" charset="0"/>
                <a:ea typeface="宋体" panose="02010600030101010101" pitchFamily="2" charset="-122"/>
              </a:rPr>
              <a:t>从空地一体</a:t>
            </a:r>
          </a:p>
          <a:p>
            <a:r>
              <a:rPr lang="zh-CN" altLang="en-US" sz="4400" b="1" dirty="0">
                <a:solidFill>
                  <a:srgbClr val="C00000"/>
                </a:solidFill>
                <a:latin typeface="Arial" panose="020B0604020202020204" pitchFamily="34" charset="0"/>
                <a:ea typeface="宋体" panose="02010600030101010101" pitchFamily="2" charset="-122"/>
              </a:rPr>
              <a:t>到空天一体</a:t>
            </a:r>
          </a:p>
        </p:txBody>
      </p:sp>
      <p:pic>
        <p:nvPicPr>
          <p:cNvPr id="79880" name="图片 2" descr="五维空间构建联合作战新战场">
            <a:hlinkClick r:id="rId2"/>
          </p:cNvPr>
          <p:cNvPicPr>
            <a:picLocks noChangeAspect="1"/>
          </p:cNvPicPr>
          <p:nvPr/>
        </p:nvPicPr>
        <p:blipFill>
          <a:blip r:embed="rId3"/>
          <a:stretch>
            <a:fillRect/>
          </a:stretch>
        </p:blipFill>
        <p:spPr>
          <a:xfrm>
            <a:off x="3513138" y="3235325"/>
            <a:ext cx="5478462" cy="3617913"/>
          </a:xfrm>
          <a:prstGeom prst="rect">
            <a:avLst/>
          </a:prstGeom>
          <a:noFill/>
          <a:ln w="9525">
            <a:noFill/>
          </a:ln>
        </p:spPr>
      </p:pic>
      <p:sp>
        <p:nvSpPr>
          <p:cNvPr id="79881" name="TextBox 9"/>
          <p:cNvSpPr txBox="1"/>
          <p:nvPr/>
        </p:nvSpPr>
        <p:spPr>
          <a:xfrm>
            <a:off x="152400" y="3429000"/>
            <a:ext cx="1416050" cy="461963"/>
          </a:xfrm>
          <a:prstGeom prst="rect">
            <a:avLst/>
          </a:prstGeom>
          <a:noFill/>
          <a:ln w="9525">
            <a:noFill/>
          </a:ln>
        </p:spPr>
        <p:txBody>
          <a:bodyPr wrap="none" anchor="t" anchorCtr="0">
            <a:spAutoFit/>
          </a:bodyPr>
          <a:lstStyle/>
          <a:p>
            <a:r>
              <a:rPr lang="zh-CN" altLang="en-US" sz="2400" dirty="0">
                <a:latin typeface="Arial" panose="020B0604020202020204" pitchFamily="34" charset="0"/>
                <a:ea typeface="宋体" panose="02010600030101010101" pitchFamily="2" charset="-122"/>
              </a:rPr>
              <a:t>合成作战</a:t>
            </a:r>
          </a:p>
        </p:txBody>
      </p:sp>
      <p:sp>
        <p:nvSpPr>
          <p:cNvPr id="11" name="右箭头 10"/>
          <p:cNvSpPr/>
          <p:nvPr/>
        </p:nvSpPr>
        <p:spPr>
          <a:xfrm>
            <a:off x="1524000" y="3581400"/>
            <a:ext cx="609600" cy="152400"/>
          </a:xfrm>
          <a:prstGeom prst="rightArrow">
            <a:avLst/>
          </a:prstGeom>
          <a:gradFill>
            <a:gsLst>
              <a:gs pos="0">
                <a:srgbClr val="000082">
                  <a:alpha val="33000"/>
                </a:srgbClr>
              </a:gs>
              <a:gs pos="30000">
                <a:srgbClr val="66008F"/>
              </a:gs>
              <a:gs pos="64999">
                <a:srgbClr val="BA0066"/>
              </a:gs>
              <a:gs pos="89999">
                <a:srgbClr val="FF0000"/>
              </a:gs>
              <a:gs pos="100000">
                <a:srgbClr val="FF8200"/>
              </a:gs>
            </a:gsLst>
            <a:lin ang="5400000" scaled="0"/>
          </a:gradFill>
          <a:effectLst>
            <a:outerShdw blurRad="50800" dist="50800" dir="5400000" algn="ctr" rotWithShape="0">
              <a:srgbClr val="000000">
                <a:alpha val="0"/>
              </a:s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dirty="0">
              <a:ln>
                <a:noFill/>
              </a:ln>
              <a:solidFill>
                <a:srgbClr val="FF0000"/>
              </a:solidFill>
              <a:effectLst/>
              <a:uLnTx/>
              <a:uFillTx/>
              <a:latin typeface="+mn-lt"/>
              <a:ea typeface="+mn-ea"/>
              <a:cs typeface="+mn-cs"/>
            </a:endParaRPr>
          </a:p>
        </p:txBody>
      </p:sp>
      <p:sp>
        <p:nvSpPr>
          <p:cNvPr id="79883" name="TextBox 11"/>
          <p:cNvSpPr txBox="1"/>
          <p:nvPr/>
        </p:nvSpPr>
        <p:spPr>
          <a:xfrm>
            <a:off x="2057400" y="3429000"/>
            <a:ext cx="1416050" cy="461963"/>
          </a:xfrm>
          <a:prstGeom prst="rect">
            <a:avLst/>
          </a:prstGeom>
          <a:noFill/>
          <a:ln w="9525">
            <a:noFill/>
          </a:ln>
        </p:spPr>
        <p:txBody>
          <a:bodyPr wrap="none" anchor="t" anchorCtr="0">
            <a:spAutoFit/>
          </a:bodyPr>
          <a:lstStyle/>
          <a:p>
            <a:r>
              <a:rPr lang="zh-CN" altLang="en-US" sz="2400" dirty="0">
                <a:latin typeface="Arial" panose="020B0604020202020204" pitchFamily="34" charset="0"/>
                <a:ea typeface="宋体" panose="02010600030101010101" pitchFamily="2" charset="-122"/>
              </a:rPr>
              <a:t>联合作战</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afterEffect">
                                  <p:stCondLst>
                                    <p:cond delay="0"/>
                                  </p:stCondLst>
                                  <p:childTnLst>
                                    <p:set>
                                      <p:cBhvr>
                                        <p:cTn id="6" dur="1" fill="hold">
                                          <p:stCondLst>
                                            <p:cond delay="0"/>
                                          </p:stCondLst>
                                        </p:cTn>
                                        <p:tgtEl>
                                          <p:spTgt spid="56322"/>
                                        </p:tgtEl>
                                        <p:attrNameLst>
                                          <p:attrName>style.visibility</p:attrName>
                                        </p:attrNameLst>
                                      </p:cBhvr>
                                      <p:to>
                                        <p:strVal val="visible"/>
                                      </p:to>
                                    </p:set>
                                    <p:animEffect transition="in" filter="slide(fromTop)">
                                      <p:cBhvr>
                                        <p:cTn id="7" dur="500"/>
                                        <p:tgtEl>
                                          <p:spTgt spid="56322"/>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checkerboard(across)">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322"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ext Box 3"/>
          <p:cNvSpPr txBox="1"/>
          <p:nvPr/>
        </p:nvSpPr>
        <p:spPr>
          <a:xfrm>
            <a:off x="152400" y="762000"/>
            <a:ext cx="8839200" cy="1852613"/>
          </a:xfrm>
          <a:prstGeom prst="rect">
            <a:avLst/>
          </a:prstGeom>
          <a:noFill/>
          <a:ln w="9525">
            <a:noFill/>
            <a:miter/>
          </a:ln>
        </p:spPr>
        <p:txBody>
          <a:bodyPr>
            <a:spAutoFit/>
          </a:bodyPr>
          <a:lstStyle/>
          <a:p>
            <a:pPr marR="0" defTabSz="914400" eaLnBrk="0" hangingPunct="0">
              <a:lnSpc>
                <a:spcPct val="130000"/>
              </a:lnSpc>
              <a:spcBef>
                <a:spcPct val="20000"/>
              </a:spcBef>
              <a:buClrTx/>
              <a:buSzTx/>
              <a:defRPr/>
            </a:pPr>
            <a:r>
              <a:rPr kumimoji="0" lang="en-US" altLang="zh-CN" sz="3200" b="1" kern="1200" cap="none" spc="0" normalizeH="0" baseline="0" noProof="0">
                <a:solidFill>
                  <a:schemeClr val="bg2"/>
                </a:solidFill>
                <a:effectLst>
                  <a:outerShdw blurRad="38100" dist="38100" dir="2700000" algn="tl">
                    <a:srgbClr val="C0C0C0"/>
                  </a:outerShdw>
                </a:effectLst>
                <a:latin typeface="黑体" panose="02010609060101010101" pitchFamily="49" charset="-122"/>
                <a:ea typeface="黑体" panose="02010609060101010101" pitchFamily="49" charset="-122"/>
                <a:cs typeface="+mn-cs"/>
              </a:rPr>
              <a:t>    </a:t>
            </a:r>
            <a:r>
              <a:rPr kumimoji="0" lang="zh-CN" altLang="en-US" sz="2800" b="1" kern="1200" cap="none" spc="0" normalizeH="0" baseline="0" noProof="0">
                <a:effectLst>
                  <a:outerShdw blurRad="38100" dist="38100" dir="2700000" algn="tl">
                    <a:srgbClr val="C0C0C0"/>
                  </a:outerShdw>
                </a:effectLst>
                <a:latin typeface="黑体" panose="02010609060101010101" pitchFamily="49" charset="-122"/>
                <a:ea typeface="黑体" panose="02010609060101010101" pitchFamily="49" charset="-122"/>
                <a:cs typeface="+mn-cs"/>
              </a:rPr>
              <a:t>把军事斗争准备基点进一步调整为</a:t>
            </a:r>
            <a:r>
              <a:rPr kumimoji="0" lang="zh-CN" altLang="en-US" sz="2800" b="1" kern="1200" cap="none" spc="0" normalizeH="0" baseline="0" noProof="0">
                <a:solidFill>
                  <a:srgbClr val="FF0000"/>
                </a:solidFill>
                <a:effectLst>
                  <a:outerShdw blurRad="38100" dist="38100" dir="2700000" algn="tl">
                    <a:srgbClr val="C0C0C0"/>
                  </a:outerShdw>
                </a:effectLst>
                <a:latin typeface="黑体" panose="02010609060101010101" pitchFamily="49" charset="-122"/>
                <a:ea typeface="黑体" panose="02010609060101010101" pitchFamily="49" charset="-122"/>
                <a:cs typeface="+mn-cs"/>
              </a:rPr>
              <a:t>打赢信息化条件下的局部战争。</a:t>
            </a:r>
            <a:r>
              <a:rPr kumimoji="0" lang="en-US" altLang="zh-CN" sz="2800" b="1" kern="1200" cap="none" spc="0" normalizeH="0" baseline="0" noProof="0">
                <a:solidFill>
                  <a:srgbClr val="FF0000"/>
                </a:solidFill>
                <a:effectLst>
                  <a:outerShdw blurRad="38100" dist="38100" dir="2700000" algn="tl">
                    <a:srgbClr val="C0C0C0"/>
                  </a:outerShdw>
                </a:effectLst>
                <a:latin typeface="黑体" panose="02010609060101010101" pitchFamily="49" charset="-122"/>
                <a:ea typeface="黑体" panose="02010609060101010101" pitchFamily="49" charset="-122"/>
                <a:cs typeface="+mn-cs"/>
              </a:rPr>
              <a:t>(</a:t>
            </a:r>
            <a:r>
              <a:rPr kumimoji="0" lang="zh-CN" altLang="zh-CN" sz="2800" b="1" kern="1200" cap="none" spc="0" normalizeH="0" baseline="0" noProof="0">
                <a:solidFill>
                  <a:srgbClr val="FF0000"/>
                </a:solidFill>
                <a:effectLst>
                  <a:outerShdw blurRad="38100" dist="38100" dir="2700000" algn="tl">
                    <a:srgbClr val="C0C0C0"/>
                  </a:outerShdw>
                </a:effectLst>
                <a:latin typeface="黑体" panose="02010609060101010101" pitchFamily="49" charset="-122"/>
                <a:ea typeface="黑体" panose="02010609060101010101" pitchFamily="49" charset="-122"/>
                <a:cs typeface="+mn-cs"/>
              </a:rPr>
              <a:t>信息</a:t>
            </a:r>
            <a:r>
              <a:rPr kumimoji="0" lang="en-US" altLang="zh-CN" sz="2800" b="1" kern="1200" cap="none" spc="0" normalizeH="0" baseline="0" noProof="0">
                <a:solidFill>
                  <a:srgbClr val="FF0000"/>
                </a:solidFill>
                <a:effectLst>
                  <a:outerShdw blurRad="38100" dist="38100" dir="2700000" algn="tl">
                    <a:srgbClr val="C0C0C0"/>
                  </a:outerShdw>
                </a:effectLst>
                <a:latin typeface="黑体" panose="02010609060101010101" pitchFamily="49" charset="-122"/>
                <a:ea typeface="黑体" panose="02010609060101010101" pitchFamily="49" charset="-122"/>
                <a:cs typeface="+mn-cs"/>
              </a:rPr>
              <a:t>“</a:t>
            </a:r>
            <a:r>
              <a:rPr kumimoji="0" lang="zh-CN" altLang="zh-CN" sz="2800" b="1" kern="1200" cap="none" spc="0" normalizeH="0" baseline="0" noProof="0">
                <a:solidFill>
                  <a:srgbClr val="FF0000"/>
                </a:solidFill>
                <a:effectLst>
                  <a:outerShdw blurRad="38100" dist="38100" dir="2700000" algn="tl">
                    <a:srgbClr val="C0C0C0"/>
                  </a:outerShdw>
                </a:effectLst>
                <a:latin typeface="黑体" panose="02010609060101010101" pitchFamily="49" charset="-122"/>
                <a:ea typeface="黑体" panose="02010609060101010101" pitchFamily="49" charset="-122"/>
                <a:cs typeface="+mn-cs"/>
              </a:rPr>
              <a:t>嵌入式</a:t>
            </a:r>
            <a:r>
              <a:rPr kumimoji="0" lang="en-US" altLang="zh-CN" sz="2800" b="1" kern="1200" cap="none" spc="0" normalizeH="0" baseline="0" noProof="0">
                <a:solidFill>
                  <a:srgbClr val="FF0000"/>
                </a:solidFill>
                <a:effectLst>
                  <a:outerShdw blurRad="38100" dist="38100" dir="2700000" algn="tl">
                    <a:srgbClr val="C0C0C0"/>
                  </a:outerShdw>
                </a:effectLst>
                <a:latin typeface="黑体" panose="02010609060101010101" pitchFamily="49" charset="-122"/>
                <a:ea typeface="黑体" panose="02010609060101010101" pitchFamily="49" charset="-122"/>
                <a:cs typeface="+mn-cs"/>
              </a:rPr>
              <a:t>”)(</a:t>
            </a:r>
            <a:r>
              <a:rPr kumimoji="0" lang="zh-CN" altLang="en-US" sz="2800" b="1" kern="1200" cap="none" spc="0" normalizeH="0" baseline="0" noProof="0">
                <a:solidFill>
                  <a:srgbClr val="FF0000"/>
                </a:solidFill>
                <a:effectLst>
                  <a:outerShdw blurRad="38100" dist="38100" dir="2700000" algn="tl">
                    <a:srgbClr val="C0C0C0"/>
                  </a:outerShdw>
                </a:effectLst>
                <a:latin typeface="黑体" panose="02010609060101010101" pitchFamily="49" charset="-122"/>
                <a:ea typeface="黑体" panose="02010609060101010101" pitchFamily="49" charset="-122"/>
                <a:cs typeface="+mn-cs"/>
              </a:rPr>
              <a:t>“</a:t>
            </a:r>
            <a:r>
              <a:rPr kumimoji="0" lang="en-US" altLang="zh-CN" sz="2800" b="1" kern="1200" cap="none" spc="0" normalizeH="0" baseline="0" noProof="0">
                <a:solidFill>
                  <a:srgbClr val="FF0000"/>
                </a:solidFill>
                <a:effectLst>
                  <a:outerShdw blurRad="38100" dist="38100" dir="2700000" algn="tl">
                    <a:srgbClr val="C0C0C0"/>
                  </a:outerShdw>
                </a:effectLst>
                <a:latin typeface="黑体" panose="02010609060101010101" pitchFamily="49" charset="-122"/>
                <a:ea typeface="黑体" panose="02010609060101010101" pitchFamily="49" charset="-122"/>
                <a:cs typeface="+mn-cs"/>
              </a:rPr>
              <a:t>+</a:t>
            </a:r>
            <a:r>
              <a:rPr kumimoji="0" lang="zh-CN" altLang="en-US" sz="2800" b="1" kern="1200" cap="none" spc="0" normalizeH="0" baseline="0" noProof="0">
                <a:solidFill>
                  <a:srgbClr val="FF0000"/>
                </a:solidFill>
                <a:effectLst>
                  <a:outerShdw blurRad="38100" dist="38100" dir="2700000" algn="tl">
                    <a:srgbClr val="C0C0C0"/>
                  </a:outerShdw>
                </a:effectLst>
                <a:latin typeface="黑体" panose="02010609060101010101" pitchFamily="49" charset="-122"/>
                <a:ea typeface="黑体" panose="02010609060101010101" pitchFamily="49" charset="-122"/>
                <a:cs typeface="+mn-cs"/>
              </a:rPr>
              <a:t>互联网”互联网是信息</a:t>
            </a:r>
            <a:r>
              <a:rPr kumimoji="0" lang="en-US" altLang="zh-CN" sz="2800" b="1" kern="1200" cap="none" spc="0" normalizeH="0" baseline="0" noProof="0">
                <a:solidFill>
                  <a:srgbClr val="FF0000"/>
                </a:solidFill>
                <a:effectLst>
                  <a:outerShdw blurRad="38100" dist="38100" dir="2700000" algn="tl">
                    <a:srgbClr val="C0C0C0"/>
                  </a:outerShdw>
                </a:effectLst>
                <a:latin typeface="黑体" panose="02010609060101010101" pitchFamily="49" charset="-122"/>
                <a:ea typeface="黑体" panose="02010609060101010101" pitchFamily="49" charset="-122"/>
                <a:cs typeface="+mn-cs"/>
              </a:rPr>
              <a:t> </a:t>
            </a:r>
            <a:r>
              <a:rPr kumimoji="0" lang="zh-CN" altLang="en-US" sz="2800" b="1" kern="1200" cap="none" spc="0" normalizeH="0" baseline="0" noProof="0">
                <a:solidFill>
                  <a:srgbClr val="FF0000"/>
                </a:solidFill>
                <a:effectLst>
                  <a:outerShdw blurRad="38100" dist="38100" dir="2700000" algn="tl">
                    <a:srgbClr val="C0C0C0"/>
                  </a:outerShdw>
                </a:effectLst>
                <a:latin typeface="黑体" panose="02010609060101010101" pitchFamily="49" charset="-122"/>
                <a:ea typeface="黑体" panose="02010609060101010101" pitchFamily="49" charset="-122"/>
                <a:cs typeface="+mn-cs"/>
              </a:rPr>
              <a:t>）</a:t>
            </a:r>
            <a:endParaRPr kumimoji="0" lang="en-US" altLang="zh-CN" sz="2800" b="1" kern="1200" cap="none" spc="0" normalizeH="0" baseline="0" noProof="0">
              <a:solidFill>
                <a:srgbClr val="FF0000"/>
              </a:solidFill>
              <a:effectLst>
                <a:outerShdw blurRad="38100" dist="38100" dir="2700000" algn="tl">
                  <a:srgbClr val="C0C0C0"/>
                </a:outerShdw>
              </a:effectLst>
              <a:latin typeface="黑体" panose="02010609060101010101" pitchFamily="49" charset="-122"/>
              <a:ea typeface="黑体" panose="02010609060101010101" pitchFamily="49" charset="-122"/>
              <a:cs typeface="+mn-cs"/>
            </a:endParaRPr>
          </a:p>
        </p:txBody>
      </p:sp>
      <p:sp>
        <p:nvSpPr>
          <p:cNvPr id="80898" name="文本框 57346"/>
          <p:cNvSpPr txBox="1"/>
          <p:nvPr/>
        </p:nvSpPr>
        <p:spPr>
          <a:xfrm>
            <a:off x="762000" y="1981200"/>
            <a:ext cx="7927975" cy="1754188"/>
          </a:xfrm>
          <a:prstGeom prst="rect">
            <a:avLst/>
          </a:prstGeom>
          <a:noFill/>
          <a:ln w="9525">
            <a:noFill/>
          </a:ln>
        </p:spPr>
        <p:txBody>
          <a:bodyPr anchor="t" anchorCtr="0">
            <a:spAutoFit/>
          </a:bodyPr>
          <a:lstStyle/>
          <a:p>
            <a:endParaRPr lang="zh-CN" altLang="en-US" sz="2400" dirty="0">
              <a:latin typeface="Arial" panose="020B0604020202020204" pitchFamily="34" charset="0"/>
              <a:ea typeface="宋体" panose="02010600030101010101" pitchFamily="2" charset="-122"/>
            </a:endParaRPr>
          </a:p>
          <a:p>
            <a:r>
              <a:rPr lang="zh-CN" altLang="en-US" sz="2400" dirty="0">
                <a:latin typeface="Arial" panose="020B0604020202020204" pitchFamily="34" charset="0"/>
                <a:ea typeface="宋体" panose="02010600030101010101" pitchFamily="2" charset="-122"/>
              </a:rPr>
              <a:t>    </a:t>
            </a:r>
            <a:r>
              <a:rPr lang="zh-CN" altLang="en-US" sz="2800" dirty="0">
                <a:latin typeface="Arial" panose="020B0604020202020204" pitchFamily="34" charset="0"/>
                <a:ea typeface="宋体" panose="02010600030101010101" pitchFamily="2" charset="-122"/>
              </a:rPr>
              <a:t>2015年，实行新形势下积极防御军事战略方针，调整军事斗争准备基点，根据战争形态演变和国家安全形势，</a:t>
            </a:r>
          </a:p>
        </p:txBody>
      </p:sp>
      <p:sp>
        <p:nvSpPr>
          <p:cNvPr id="80899" name="文本框 57347"/>
          <p:cNvSpPr txBox="1"/>
          <p:nvPr/>
        </p:nvSpPr>
        <p:spPr>
          <a:xfrm>
            <a:off x="914400" y="304800"/>
            <a:ext cx="6900863" cy="523875"/>
          </a:xfrm>
          <a:prstGeom prst="rect">
            <a:avLst/>
          </a:prstGeom>
          <a:noFill/>
          <a:ln w="9525">
            <a:noFill/>
          </a:ln>
        </p:spPr>
        <p:txBody>
          <a:bodyPr wrap="none" anchor="t" anchorCtr="0">
            <a:spAutoFit/>
          </a:bodyPr>
          <a:lstStyle/>
          <a:p>
            <a:r>
              <a:rPr lang="en-US" altLang="zh-CN" sz="2400" dirty="0">
                <a:latin typeface="Arial" panose="020B0604020202020204" pitchFamily="34" charset="0"/>
                <a:ea typeface="宋体" panose="02010600030101010101" pitchFamily="2" charset="-122"/>
              </a:rPr>
              <a:t>  </a:t>
            </a:r>
            <a:r>
              <a:rPr lang="zh-CN" altLang="en-US" sz="2800" dirty="0">
                <a:latin typeface="Arial" panose="020B0604020202020204" pitchFamily="34" charset="0"/>
                <a:ea typeface="宋体" panose="02010600030101010101" pitchFamily="2" charset="-122"/>
              </a:rPr>
              <a:t>2004年，充实完善新时期军事战略方针，</a:t>
            </a:r>
          </a:p>
        </p:txBody>
      </p:sp>
      <p:sp>
        <p:nvSpPr>
          <p:cNvPr id="57349" name="Text Box 3"/>
          <p:cNvSpPr txBox="1"/>
          <p:nvPr/>
        </p:nvSpPr>
        <p:spPr>
          <a:xfrm>
            <a:off x="762000" y="3505200"/>
            <a:ext cx="8064500" cy="2498725"/>
          </a:xfrm>
          <a:prstGeom prst="rect">
            <a:avLst/>
          </a:prstGeom>
          <a:noFill/>
          <a:ln w="9525">
            <a:noFill/>
            <a:miter/>
          </a:ln>
        </p:spPr>
        <p:txBody>
          <a:bodyPr>
            <a:spAutoFit/>
          </a:bodyPr>
          <a:lstStyle/>
          <a:p>
            <a:pPr marR="0" defTabSz="914400" eaLnBrk="0" hangingPunct="0">
              <a:lnSpc>
                <a:spcPct val="130000"/>
              </a:lnSpc>
              <a:spcBef>
                <a:spcPct val="20000"/>
              </a:spcBef>
              <a:buClrTx/>
              <a:buSzTx/>
              <a:defRPr/>
            </a:pPr>
            <a:r>
              <a:rPr kumimoji="0" lang="en-US" altLang="zh-CN" sz="3200" b="1" kern="1200" cap="none" spc="0" normalizeH="0" baseline="0" noProof="0">
                <a:solidFill>
                  <a:schemeClr val="bg2"/>
                </a:solidFill>
                <a:effectLst>
                  <a:outerShdw blurRad="38100" dist="38100" dir="2700000" algn="tl">
                    <a:srgbClr val="C0C0C0"/>
                  </a:outerShdw>
                </a:effectLst>
                <a:latin typeface="黑体" panose="02010609060101010101" pitchFamily="49" charset="-122"/>
                <a:ea typeface="黑体" panose="02010609060101010101" pitchFamily="49" charset="-122"/>
                <a:cs typeface="+mn-cs"/>
              </a:rPr>
              <a:t>  </a:t>
            </a:r>
            <a:r>
              <a:rPr kumimoji="0" lang="zh-CN" altLang="en-US" sz="2800" b="1" kern="1200" cap="none" spc="0" normalizeH="0" baseline="0" noProof="0">
                <a:effectLst>
                  <a:outerShdw blurRad="38100" dist="38100" dir="2700000" algn="tl">
                    <a:srgbClr val="C0C0C0"/>
                  </a:outerShdw>
                </a:effectLst>
                <a:latin typeface="黑体" panose="02010609060101010101" pitchFamily="49" charset="-122"/>
                <a:ea typeface="黑体" panose="02010609060101010101" pitchFamily="49" charset="-122"/>
                <a:cs typeface="+mn-cs"/>
                <a:sym typeface="Arial" panose="020B0604020202020204" pitchFamily="34" charset="0"/>
              </a:rPr>
              <a:t>将军</a:t>
            </a:r>
            <a:r>
              <a:rPr kumimoji="0" lang="zh-CN" altLang="en-US" sz="2800" b="1" kern="1200" cap="none" spc="0" normalizeH="0" baseline="0" noProof="0">
                <a:effectLst>
                  <a:outerShdw blurRad="38100" dist="38100" dir="2700000" algn="tl">
                    <a:srgbClr val="C0C0C0"/>
                  </a:outerShdw>
                </a:effectLst>
                <a:latin typeface="黑体" panose="02010609060101010101" pitchFamily="49" charset="-122"/>
                <a:ea typeface="黑体" panose="02010609060101010101" pitchFamily="49" charset="-122"/>
                <a:cs typeface="+mn-cs"/>
              </a:rPr>
              <a:t>事斗争准备基点放在</a:t>
            </a:r>
            <a:r>
              <a:rPr kumimoji="0" lang="zh-CN" altLang="en-US" sz="2800" b="1" kern="1200" cap="none" spc="0" normalizeH="0" baseline="0" noProof="0">
                <a:solidFill>
                  <a:srgbClr val="FF0000"/>
                </a:solidFill>
                <a:effectLst>
                  <a:outerShdw blurRad="38100" dist="38100" dir="2700000" algn="tl">
                    <a:srgbClr val="C0C0C0"/>
                  </a:outerShdw>
                </a:effectLst>
                <a:latin typeface="黑体" panose="02010609060101010101" pitchFamily="49" charset="-122"/>
                <a:ea typeface="黑体" panose="02010609060101010101" pitchFamily="49" charset="-122"/>
                <a:cs typeface="+mn-cs"/>
              </a:rPr>
              <a:t>打赢信息化局部战争上，突出海上军事斗争和军事斗争准备。（信息</a:t>
            </a:r>
            <a:r>
              <a:rPr kumimoji="0" lang="en-US" altLang="zh-CN" sz="2800" b="1" kern="1200" cap="none" spc="0" normalizeH="0" baseline="0" noProof="0">
                <a:solidFill>
                  <a:srgbClr val="FF0000"/>
                </a:solidFill>
                <a:effectLst>
                  <a:outerShdw blurRad="38100" dist="38100" dir="2700000" algn="tl">
                    <a:srgbClr val="C0C0C0"/>
                  </a:outerShdw>
                </a:effectLst>
                <a:latin typeface="黑体" panose="02010609060101010101" pitchFamily="49" charset="-122"/>
                <a:ea typeface="黑体" panose="02010609060101010101" pitchFamily="49" charset="-122"/>
                <a:cs typeface="+mn-cs"/>
              </a:rPr>
              <a:t>“</a:t>
            </a:r>
            <a:r>
              <a:rPr kumimoji="0" lang="zh-CN" altLang="en-US" sz="2800" b="1" kern="1200" cap="none" spc="0" normalizeH="0" baseline="0" noProof="0">
                <a:solidFill>
                  <a:srgbClr val="FF0000"/>
                </a:solidFill>
                <a:effectLst>
                  <a:outerShdw blurRad="38100" dist="38100" dir="2700000" algn="tl">
                    <a:srgbClr val="C0C0C0"/>
                  </a:outerShdw>
                </a:effectLst>
                <a:latin typeface="黑体" panose="02010609060101010101" pitchFamily="49" charset="-122"/>
                <a:ea typeface="黑体" panose="02010609060101010101" pitchFamily="49" charset="-122"/>
                <a:cs typeface="+mn-cs"/>
              </a:rPr>
              <a:t>主导式</a:t>
            </a:r>
            <a:r>
              <a:rPr kumimoji="0" lang="en-US" altLang="zh-CN" sz="2800" b="1" kern="1200" cap="none" spc="0" normalizeH="0" baseline="0" noProof="0">
                <a:solidFill>
                  <a:srgbClr val="FF0000"/>
                </a:solidFill>
                <a:effectLst>
                  <a:outerShdw blurRad="38100" dist="38100" dir="2700000" algn="tl">
                    <a:srgbClr val="C0C0C0"/>
                  </a:outerShdw>
                </a:effectLst>
                <a:latin typeface="黑体" panose="02010609060101010101" pitchFamily="49" charset="-122"/>
                <a:ea typeface="黑体" panose="02010609060101010101" pitchFamily="49" charset="-122"/>
                <a:cs typeface="+mn-cs"/>
              </a:rPr>
              <a:t>”</a:t>
            </a:r>
            <a:r>
              <a:rPr kumimoji="0" lang="zh-CN" altLang="en-US" sz="2800" b="1" kern="1200" cap="none" spc="0" normalizeH="0" baseline="0" noProof="0">
                <a:solidFill>
                  <a:srgbClr val="FF0000"/>
                </a:solidFill>
                <a:effectLst>
                  <a:outerShdw blurRad="38100" dist="38100" dir="2700000" algn="tl">
                    <a:srgbClr val="C0C0C0"/>
                  </a:outerShdw>
                </a:effectLst>
                <a:latin typeface="黑体" panose="02010609060101010101" pitchFamily="49" charset="-122"/>
                <a:ea typeface="黑体" panose="02010609060101010101" pitchFamily="49" charset="-122"/>
                <a:cs typeface="+mn-cs"/>
              </a:rPr>
              <a:t>）（“互联网</a:t>
            </a:r>
            <a:r>
              <a:rPr kumimoji="0" lang="en-US" altLang="zh-CN" sz="2800" b="1" kern="1200" cap="none" spc="0" normalizeH="0" baseline="0" noProof="0">
                <a:solidFill>
                  <a:srgbClr val="FF0000"/>
                </a:solidFill>
                <a:effectLst>
                  <a:outerShdw blurRad="38100" dist="38100" dir="2700000" algn="tl">
                    <a:srgbClr val="C0C0C0"/>
                  </a:outerShdw>
                </a:effectLst>
                <a:latin typeface="黑体" panose="02010609060101010101" pitchFamily="49" charset="-122"/>
                <a:ea typeface="黑体" panose="02010609060101010101" pitchFamily="49" charset="-122"/>
                <a:cs typeface="+mn-cs"/>
              </a:rPr>
              <a:t>+</a:t>
            </a:r>
            <a:r>
              <a:rPr kumimoji="0" lang="zh-CN" altLang="en-US" sz="2800" b="1" kern="1200" cap="none" spc="0" normalizeH="0" baseline="0" noProof="0">
                <a:solidFill>
                  <a:srgbClr val="FF0000"/>
                </a:solidFill>
                <a:effectLst>
                  <a:outerShdw blurRad="38100" dist="38100" dir="2700000" algn="tl">
                    <a:srgbClr val="C0C0C0"/>
                  </a:outerShdw>
                </a:effectLst>
                <a:latin typeface="黑体" panose="02010609060101010101" pitchFamily="49" charset="-122"/>
                <a:ea typeface="黑体" panose="02010609060101010101" pitchFamily="49" charset="-122"/>
                <a:cs typeface="+mn-cs"/>
              </a:rPr>
              <a:t>”互联网是模式 ）</a:t>
            </a:r>
            <a:endParaRPr kumimoji="0" lang="en-US" altLang="zh-CN" sz="2800" b="1" kern="1200" cap="none" spc="0" normalizeH="0" baseline="0" noProof="0">
              <a:solidFill>
                <a:srgbClr val="FF0000"/>
              </a:solidFill>
              <a:effectLst>
                <a:outerShdw blurRad="38100" dist="38100" dir="2700000" algn="tl">
                  <a:srgbClr val="C0C0C0"/>
                </a:outerShdw>
              </a:effectLst>
              <a:latin typeface="黑体" panose="02010609060101010101" pitchFamily="49" charset="-122"/>
              <a:ea typeface="黑体" panose="02010609060101010101" pitchFamily="49" charset="-122"/>
              <a:cs typeface="+mn-cs"/>
            </a:endParaRPr>
          </a:p>
          <a:p>
            <a:pPr marR="0" defTabSz="914400" eaLnBrk="0" hangingPunct="0">
              <a:lnSpc>
                <a:spcPct val="130000"/>
              </a:lnSpc>
              <a:spcBef>
                <a:spcPct val="20000"/>
              </a:spcBef>
              <a:buClrTx/>
              <a:buSzTx/>
              <a:defRPr/>
            </a:pPr>
            <a:endParaRPr kumimoji="0" lang="zh-CN" altLang="en-US" sz="2800" b="1" kern="1200" cap="none" spc="0" normalizeH="0" baseline="0" noProof="0">
              <a:solidFill>
                <a:srgbClr val="FF0000"/>
              </a:solidFill>
              <a:effectLst>
                <a:outerShdw blurRad="38100" dist="38100" dir="2700000" algn="tl">
                  <a:srgbClr val="C0C0C0"/>
                </a:outerShdw>
              </a:effectLst>
              <a:latin typeface="黑体" panose="02010609060101010101" pitchFamily="49" charset="-122"/>
              <a:ea typeface="黑体" panose="02010609060101010101" pitchFamily="49" charset="-122"/>
              <a:cs typeface="+mn-cs"/>
            </a:endParaRPr>
          </a:p>
        </p:txBody>
      </p:sp>
      <p:sp>
        <p:nvSpPr>
          <p:cNvPr id="80901" name="矩形 5"/>
          <p:cNvSpPr/>
          <p:nvPr/>
        </p:nvSpPr>
        <p:spPr>
          <a:xfrm>
            <a:off x="914400" y="5257800"/>
            <a:ext cx="7696200" cy="954088"/>
          </a:xfrm>
          <a:prstGeom prst="rect">
            <a:avLst/>
          </a:prstGeom>
          <a:noFill/>
          <a:ln w="9525">
            <a:noFill/>
          </a:ln>
        </p:spPr>
        <p:txBody>
          <a:bodyPr anchor="t" anchorCtr="0">
            <a:spAutoFit/>
          </a:bodyPr>
          <a:lstStyle/>
          <a:p>
            <a:r>
              <a:rPr lang="zh-CN" altLang="en-US" sz="2800" b="1" dirty="0">
                <a:latin typeface="Arial" panose="020B0604020202020204" pitchFamily="34" charset="0"/>
                <a:ea typeface="宋体" panose="02010600030101010101" pitchFamily="2" charset="-122"/>
              </a:rPr>
              <a:t>信息主导、体系支撑、精兵作战、联合制胜，已成为现代战争的制胜机理。</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afterEffect">
                                  <p:stCondLst>
                                    <p:cond delay="0"/>
                                  </p:stCondLst>
                                  <p:childTnLst>
                                    <p:set>
                                      <p:cBhvr>
                                        <p:cTn id="6" dur="1" fill="hold">
                                          <p:stCondLst>
                                            <p:cond delay="0"/>
                                          </p:stCondLst>
                                        </p:cTn>
                                        <p:tgtEl>
                                          <p:spTgt spid="57346"/>
                                        </p:tgtEl>
                                        <p:attrNameLst>
                                          <p:attrName>style.visibility</p:attrName>
                                        </p:attrNameLst>
                                      </p:cBhvr>
                                      <p:to>
                                        <p:strVal val="visible"/>
                                      </p:to>
                                    </p:set>
                                    <p:animEffect transition="in" filter="slide(fromTop)">
                                      <p:cBhvr>
                                        <p:cTn id="7" dur="500"/>
                                        <p:tgtEl>
                                          <p:spTgt spid="57346"/>
                                        </p:tgtEl>
                                      </p:cBhvr>
                                    </p:animEffect>
                                  </p:childTnLst>
                                </p:cTn>
                              </p:par>
                            </p:childTnLst>
                          </p:cTn>
                        </p:par>
                        <p:par>
                          <p:cTn id="8" fill="hold">
                            <p:stCondLst>
                              <p:cond delay="500"/>
                            </p:stCondLst>
                            <p:childTnLst>
                              <p:par>
                                <p:cTn id="9" presetID="12" presetClass="entr" presetSubtype="1" fill="hold" grpId="0" nodeType="afterEffect">
                                  <p:stCondLst>
                                    <p:cond delay="0"/>
                                  </p:stCondLst>
                                  <p:childTnLst>
                                    <p:set>
                                      <p:cBhvr>
                                        <p:cTn id="10" dur="1" fill="hold">
                                          <p:stCondLst>
                                            <p:cond delay="0"/>
                                          </p:stCondLst>
                                        </p:cTn>
                                        <p:tgtEl>
                                          <p:spTgt spid="57349"/>
                                        </p:tgtEl>
                                        <p:attrNameLst>
                                          <p:attrName>style.visibility</p:attrName>
                                        </p:attrNameLst>
                                      </p:cBhvr>
                                      <p:to>
                                        <p:strVal val="visible"/>
                                      </p:to>
                                    </p:set>
                                    <p:animEffect transition="in" filter="slide(fromTop)">
                                      <p:cBhvr>
                                        <p:cTn id="11" dur="500"/>
                                        <p:tgtEl>
                                          <p:spTgt spid="573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346" grpId="0"/>
      <p:bldP spid="57349"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标题 1"/>
          <p:cNvSpPr>
            <a:spLocks noGrp="1"/>
          </p:cNvSpPr>
          <p:nvPr>
            <p:ph type="ctrTitle"/>
          </p:nvPr>
        </p:nvSpPr>
        <p:spPr/>
        <p:txBody>
          <a:bodyPr vert="horz" wrap="square" lIns="91440" tIns="45720" rIns="91440" bIns="45720" anchor="b" anchorCtr="0"/>
          <a:lstStyle/>
          <a:p>
            <a:pPr>
              <a:buClrTx/>
              <a:buSzTx/>
              <a:buFontTx/>
            </a:pPr>
            <a:endParaRPr lang="zh-CN" altLang="en-US" kern="1200" dirty="0">
              <a:latin typeface="+mj-lt"/>
              <a:ea typeface="+mj-ea"/>
              <a:cs typeface="+mj-cs"/>
            </a:endParaRPr>
          </a:p>
        </p:txBody>
      </p:sp>
      <p:sp>
        <p:nvSpPr>
          <p:cNvPr id="81922" name="副标题 2"/>
          <p:cNvSpPr>
            <a:spLocks noGrp="1"/>
          </p:cNvSpPr>
          <p:nvPr>
            <p:ph type="subTitle" idx="1"/>
          </p:nvPr>
        </p:nvSpPr>
        <p:spPr/>
        <p:txBody>
          <a:bodyPr vert="horz" wrap="square" lIns="91440" tIns="45720" rIns="91440" bIns="45720" anchor="t" anchorCtr="0"/>
          <a:lstStyle/>
          <a:p>
            <a:pPr>
              <a:buClrTx/>
              <a:buSzTx/>
              <a:buFontTx/>
            </a:pPr>
            <a:endParaRPr lang="zh-CN" altLang="en-US" kern="1200" dirty="0">
              <a:latin typeface="+mn-lt"/>
              <a:ea typeface="+mn-ea"/>
              <a:cs typeface="+mn-cs"/>
            </a:endParaRPr>
          </a:p>
        </p:txBody>
      </p:sp>
      <p:pic>
        <p:nvPicPr>
          <p:cNvPr id="81923" name="Picture 2" descr="http://www.liuxue86.com/uploadfile/2016/0727/20160727075008214.jpg"/>
          <p:cNvPicPr>
            <a:picLocks noChangeAspect="1"/>
          </p:cNvPicPr>
          <p:nvPr/>
        </p:nvPicPr>
        <p:blipFill>
          <a:blip r:embed="rId2"/>
          <a:stretch>
            <a:fillRect/>
          </a:stretch>
        </p:blipFill>
        <p:spPr>
          <a:xfrm>
            <a:off x="1928813" y="-9358312"/>
            <a:ext cx="4867275" cy="20078700"/>
          </a:xfrm>
          <a:prstGeom prst="rect">
            <a:avLst/>
          </a:prstGeom>
          <a:noFill/>
          <a:ln w="9525">
            <a:noFill/>
          </a:ln>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5"/>
          <p:cNvSpPr/>
          <p:nvPr/>
        </p:nvSpPr>
        <p:spPr>
          <a:xfrm>
            <a:off x="838200" y="2286000"/>
            <a:ext cx="5486400" cy="3581400"/>
          </a:xfrm>
          <a:prstGeom prst="rect">
            <a:avLst/>
          </a:prstGeom>
          <a:noFill/>
          <a:ln w="9525">
            <a:noFill/>
            <a:miter/>
          </a:ln>
        </p:spPr>
        <p:txBody>
          <a:bodyPr wrap="none" anchor="ct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3200" b="1" i="0" u="none" strike="noStrike" kern="1200" cap="none" spc="0" normalizeH="0" baseline="0" noProof="1">
              <a:ln>
                <a:noFill/>
              </a:ln>
              <a:solidFill>
                <a:schemeClr val="tx1"/>
              </a:solidFill>
              <a:effectLst>
                <a:outerShdw blurRad="38100" dist="38100" dir="2700000">
                  <a:srgbClr val="C0C0C0"/>
                </a:outerShdw>
              </a:effectLst>
              <a:uLnTx/>
              <a:uFillTx/>
              <a:latin typeface="Times New Roman" panose="02020603050405020304" pitchFamily="18" charset="0"/>
              <a:ea typeface="宋体" panose="02010600030101010101" pitchFamily="2" charset="-122"/>
              <a:cs typeface="+mn-cs"/>
            </a:endParaRPr>
          </a:p>
        </p:txBody>
      </p:sp>
      <p:sp>
        <p:nvSpPr>
          <p:cNvPr id="58371" name="Text Box 11"/>
          <p:cNvSpPr txBox="1"/>
          <p:nvPr/>
        </p:nvSpPr>
        <p:spPr>
          <a:xfrm>
            <a:off x="381000" y="2057400"/>
            <a:ext cx="4321175" cy="4478338"/>
          </a:xfrm>
          <a:prstGeom prst="rect">
            <a:avLst/>
          </a:prstGeom>
          <a:noFill/>
          <a:ln w="9525">
            <a:noFill/>
          </a:ln>
        </p:spPr>
        <p:txBody>
          <a:bodyPr anchor="t" anchorCtr="0">
            <a:spAutoFit/>
          </a:bodyPr>
          <a:lstStyle/>
          <a:p>
            <a:pPr>
              <a:spcBef>
                <a:spcPct val="50000"/>
              </a:spcBef>
            </a:pPr>
            <a:r>
              <a:rPr lang="zh-CN" altLang="en-US" sz="2400" dirty="0">
                <a:latin typeface="Times New Roman" panose="02020603050405020304" pitchFamily="18" charset="0"/>
                <a:ea typeface="黑体" panose="02010609060101010101" pitchFamily="49" charset="-122"/>
              </a:rPr>
              <a:t>炮兵</a:t>
            </a:r>
          </a:p>
          <a:p>
            <a:pPr>
              <a:spcBef>
                <a:spcPct val="50000"/>
              </a:spcBef>
            </a:pPr>
            <a:r>
              <a:rPr lang="zh-CN" altLang="en-US" sz="2400" dirty="0">
                <a:latin typeface="Times New Roman" panose="02020603050405020304" pitchFamily="18" charset="0"/>
                <a:ea typeface="黑体" panose="02010609060101010101" pitchFamily="49" charset="-122"/>
              </a:rPr>
              <a:t>装甲兵</a:t>
            </a:r>
          </a:p>
          <a:p>
            <a:pPr>
              <a:spcBef>
                <a:spcPct val="50000"/>
              </a:spcBef>
            </a:pPr>
            <a:r>
              <a:rPr lang="zh-CN" altLang="en-US" sz="2400" dirty="0">
                <a:latin typeface="Times New Roman" panose="02020603050405020304" pitchFamily="18" charset="0"/>
                <a:ea typeface="黑体" panose="02010609060101010101" pitchFamily="49" charset="-122"/>
              </a:rPr>
              <a:t>工程兵</a:t>
            </a:r>
          </a:p>
          <a:p>
            <a:pPr>
              <a:spcBef>
                <a:spcPct val="50000"/>
              </a:spcBef>
            </a:pPr>
            <a:r>
              <a:rPr lang="zh-CN" altLang="en-US" sz="2400" dirty="0">
                <a:latin typeface="Times New Roman" panose="02020603050405020304" pitchFamily="18" charset="0"/>
                <a:ea typeface="黑体" panose="02010609060101010101" pitchFamily="49" charset="-122"/>
              </a:rPr>
              <a:t>防化兵</a:t>
            </a:r>
          </a:p>
          <a:p>
            <a:pPr>
              <a:spcBef>
                <a:spcPct val="50000"/>
              </a:spcBef>
            </a:pPr>
            <a:r>
              <a:rPr lang="zh-CN" altLang="en-US" sz="2400" dirty="0">
                <a:latin typeface="Times New Roman" panose="02020603050405020304" pitchFamily="18" charset="0"/>
                <a:ea typeface="黑体" panose="02010609060101010101" pitchFamily="49" charset="-122"/>
              </a:rPr>
              <a:t>防空兵</a:t>
            </a:r>
            <a:endParaRPr lang="en-US" altLang="zh-CN" sz="2400" dirty="0">
              <a:latin typeface="Times New Roman" panose="02020603050405020304" pitchFamily="18" charset="0"/>
              <a:ea typeface="黑体" panose="02010609060101010101" pitchFamily="49" charset="-122"/>
            </a:endParaRPr>
          </a:p>
          <a:p>
            <a:pPr>
              <a:spcBef>
                <a:spcPct val="50000"/>
              </a:spcBef>
            </a:pPr>
            <a:r>
              <a:rPr lang="zh-CN" altLang="en-US" sz="2400" dirty="0">
                <a:latin typeface="Times New Roman" panose="02020603050405020304" pitchFamily="18" charset="0"/>
                <a:ea typeface="黑体" panose="02010609060101010101" pitchFamily="49" charset="-122"/>
              </a:rPr>
              <a:t>电子对抗兵</a:t>
            </a:r>
          </a:p>
          <a:p>
            <a:pPr>
              <a:spcBef>
                <a:spcPct val="50000"/>
              </a:spcBef>
            </a:pPr>
            <a:r>
              <a:rPr lang="zh-CN" altLang="en-US" sz="2400" dirty="0">
                <a:latin typeface="Times New Roman" panose="02020603050405020304" pitchFamily="18" charset="0"/>
                <a:ea typeface="黑体" panose="02010609060101010101" pitchFamily="49" charset="-122"/>
              </a:rPr>
              <a:t>航空兵</a:t>
            </a:r>
            <a:endParaRPr lang="en-US" altLang="zh-CN" sz="2400" dirty="0">
              <a:latin typeface="Times New Roman" panose="02020603050405020304" pitchFamily="18" charset="0"/>
              <a:ea typeface="黑体" panose="02010609060101010101" pitchFamily="49" charset="-122"/>
            </a:endParaRPr>
          </a:p>
          <a:p>
            <a:pPr>
              <a:spcBef>
                <a:spcPct val="50000"/>
              </a:spcBef>
            </a:pPr>
            <a:r>
              <a:rPr lang="zh-CN" altLang="en-US" sz="3000" b="1" dirty="0">
                <a:solidFill>
                  <a:srgbClr val="FF0000"/>
                </a:solidFill>
                <a:latin typeface="Times New Roman" panose="02020603050405020304" pitchFamily="18" charset="0"/>
                <a:ea typeface="黑体" panose="02010609060101010101" pitchFamily="49" charset="-122"/>
              </a:rPr>
              <a:t>特种兵</a:t>
            </a:r>
          </a:p>
        </p:txBody>
      </p:sp>
      <p:sp>
        <p:nvSpPr>
          <p:cNvPr id="58372" name="Text Box 12"/>
          <p:cNvSpPr txBox="1"/>
          <p:nvPr/>
        </p:nvSpPr>
        <p:spPr>
          <a:xfrm>
            <a:off x="1219200" y="1066800"/>
            <a:ext cx="2159000" cy="641350"/>
          </a:xfrm>
          <a:prstGeom prst="rect">
            <a:avLst/>
          </a:prstGeom>
          <a:noFill/>
          <a:ln w="9525">
            <a:noFill/>
            <a:miter/>
          </a:ln>
        </p:spPr>
        <p:txBody>
          <a:bodyPr>
            <a:spAutoFit/>
          </a:bodyPr>
          <a:lstStyle/>
          <a:p>
            <a:pPr marR="0" algn="ctr" defTabSz="914400">
              <a:spcBef>
                <a:spcPct val="50000"/>
              </a:spcBef>
              <a:buClrTx/>
              <a:buSzTx/>
              <a:defRPr/>
            </a:pPr>
            <a:r>
              <a:rPr kumimoji="0" lang="zh-CN" altLang="en-US" sz="3600" b="1" kern="1200" cap="none" spc="0" normalizeH="0" baseline="0" noProof="0">
                <a:solidFill>
                  <a:srgbClr val="339933"/>
                </a:solidFill>
                <a:effectLst>
                  <a:outerShdw blurRad="38100" dist="38100" dir="2700000" algn="tl">
                    <a:srgbClr val="C0C0C0"/>
                  </a:outerShdw>
                </a:effectLst>
                <a:latin typeface="黑体" panose="02010609060101010101" pitchFamily="49" charset="-122"/>
                <a:ea typeface="黑体" panose="02010609060101010101" pitchFamily="49" charset="-122"/>
                <a:cs typeface="+mn-cs"/>
              </a:rPr>
              <a:t>陆军</a:t>
            </a:r>
          </a:p>
        </p:txBody>
      </p:sp>
      <p:sp>
        <p:nvSpPr>
          <p:cNvPr id="58373" name="AutoShape 15"/>
          <p:cNvSpPr/>
          <p:nvPr/>
        </p:nvSpPr>
        <p:spPr>
          <a:xfrm>
            <a:off x="2057400" y="2133600"/>
            <a:ext cx="431800" cy="4267200"/>
          </a:xfrm>
          <a:prstGeom prst="rightBrace">
            <a:avLst>
              <a:gd name="adj1" fmla="val 49320"/>
              <a:gd name="adj2" fmla="val 50000"/>
            </a:avLst>
          </a:prstGeom>
          <a:noFill/>
          <a:ln w="76200" cap="flat" cmpd="sng">
            <a:solidFill>
              <a:schemeClr val="tx1"/>
            </a:solidFill>
            <a:prstDash val="solid"/>
            <a:round/>
            <a:headEnd type="none" w="med" len="med"/>
            <a:tailEnd type="none" w="med" len="med"/>
          </a:ln>
        </p:spPr>
        <p:txBody>
          <a:bodyPr wrap="none" anchor="ctr" anchorCtr="0"/>
          <a:lstStyle/>
          <a:p>
            <a:endParaRPr lang="zh-CN" altLang="en-US" sz="2400" dirty="0">
              <a:latin typeface="Times New Roman" panose="02020603050405020304" pitchFamily="18" charset="0"/>
              <a:ea typeface="宋体" panose="02010600030101010101" pitchFamily="2" charset="-122"/>
            </a:endParaRPr>
          </a:p>
        </p:txBody>
      </p:sp>
      <p:sp>
        <p:nvSpPr>
          <p:cNvPr id="58374" name="Text Box 16"/>
          <p:cNvSpPr txBox="1"/>
          <p:nvPr/>
        </p:nvSpPr>
        <p:spPr>
          <a:xfrm>
            <a:off x="2590800" y="3962400"/>
            <a:ext cx="936625" cy="579438"/>
          </a:xfrm>
          <a:prstGeom prst="rect">
            <a:avLst/>
          </a:prstGeom>
          <a:noFill/>
          <a:ln w="9525">
            <a:noFill/>
          </a:ln>
        </p:spPr>
        <p:txBody>
          <a:bodyPr anchor="t" anchorCtr="0">
            <a:spAutoFit/>
          </a:bodyPr>
          <a:lstStyle/>
          <a:p>
            <a:pPr>
              <a:spcBef>
                <a:spcPct val="50000"/>
              </a:spcBef>
            </a:pPr>
            <a:r>
              <a:rPr lang="en-US" altLang="zh-CN" sz="3200" dirty="0">
                <a:latin typeface="黑体" panose="02010609060101010101" pitchFamily="49" charset="-122"/>
                <a:ea typeface="黑体" panose="02010609060101010101" pitchFamily="49" charset="-122"/>
              </a:rPr>
              <a:t>70%</a:t>
            </a:r>
          </a:p>
        </p:txBody>
      </p:sp>
      <p:grpSp>
        <p:nvGrpSpPr>
          <p:cNvPr id="82950" name="Group 24"/>
          <p:cNvGrpSpPr/>
          <p:nvPr/>
        </p:nvGrpSpPr>
        <p:grpSpPr>
          <a:xfrm>
            <a:off x="381000" y="685800"/>
            <a:ext cx="2819400" cy="1219200"/>
            <a:chOff x="0" y="0"/>
            <a:chExt cx="1776" cy="768"/>
          </a:xfrm>
        </p:grpSpPr>
        <p:sp>
          <p:nvSpPr>
            <p:cNvPr id="82951" name="Oval 25"/>
            <p:cNvSpPr/>
            <p:nvPr/>
          </p:nvSpPr>
          <p:spPr>
            <a:xfrm rot="-5400000">
              <a:off x="504" y="-504"/>
              <a:ext cx="768" cy="1776"/>
            </a:xfrm>
            <a:prstGeom prst="ellipse">
              <a:avLst/>
            </a:prstGeom>
            <a:solidFill>
              <a:schemeClr val="accent1"/>
            </a:solidFill>
            <a:ln w="9525">
              <a:noFill/>
            </a:ln>
          </p:spPr>
          <p:txBody>
            <a:bodyPr wrap="none" anchor="ctr" anchorCtr="0"/>
            <a:lstStyle/>
            <a:p>
              <a:endParaRPr lang="zh-CN" altLang="en-US" sz="2400" dirty="0">
                <a:latin typeface="Times New Roman" panose="02020603050405020304" pitchFamily="18" charset="0"/>
                <a:ea typeface="宋体" panose="02010600030101010101" pitchFamily="2" charset="-122"/>
              </a:endParaRPr>
            </a:p>
          </p:txBody>
        </p:sp>
        <p:sp>
          <p:nvSpPr>
            <p:cNvPr id="82952" name="WordArt 26"/>
            <p:cNvSpPr>
              <a:spLocks noTextEdit="1"/>
            </p:cNvSpPr>
            <p:nvPr/>
          </p:nvSpPr>
          <p:spPr>
            <a:xfrm>
              <a:off x="432" y="96"/>
              <a:ext cx="864" cy="528"/>
            </a:xfrm>
            <a:prstGeom prst="rect">
              <a:avLst/>
            </a:prstGeom>
          </p:spPr>
          <p:txBody>
            <a:bodyPr wrap="none" fromWordArt="1">
              <a:prstTxWarp prst="textPlain">
                <a:avLst>
                  <a:gd name="adj" fmla="val 50000"/>
                </a:avLst>
              </a:prstTxWarp>
              <a:normAutofit/>
            </a:bodyPr>
            <a:lstStyle/>
            <a:p>
              <a:pPr algn="ctr"/>
              <a:r>
                <a:rPr lang="zh-CN" altLang="en-US" sz="4800">
                  <a:solidFill>
                    <a:schemeClr val="tx1"/>
                  </a:solidFill>
                  <a:effectLst>
                    <a:outerShdw dist="35921" dir="2699999" algn="ctr" rotWithShape="0">
                      <a:srgbClr val="C0C0C0"/>
                    </a:outerShdw>
                  </a:effectLst>
                  <a:latin typeface="黑体" panose="02010609060101010101" pitchFamily="49" charset="-122"/>
                  <a:ea typeface="黑体" panose="02010609060101010101" pitchFamily="49" charset="-122"/>
                </a:rPr>
                <a:t>陆 军</a:t>
              </a:r>
            </a:p>
          </p:txBody>
        </p:sp>
      </p:grpSp>
      <p:pic>
        <p:nvPicPr>
          <p:cNvPr id="82953" name="图片 17" descr="中国装备最好的士兵，数字化士兵 精品图片">
            <a:hlinkClick r:id="rId2"/>
          </p:cNvPr>
          <p:cNvPicPr>
            <a:picLocks noChangeAspect="1"/>
          </p:cNvPicPr>
          <p:nvPr/>
        </p:nvPicPr>
        <p:blipFill>
          <a:blip r:embed="rId3"/>
          <a:stretch>
            <a:fillRect/>
          </a:stretch>
        </p:blipFill>
        <p:spPr>
          <a:xfrm>
            <a:off x="3989388" y="3563938"/>
            <a:ext cx="4972050" cy="2971800"/>
          </a:xfrm>
          <a:prstGeom prst="rect">
            <a:avLst/>
          </a:prstGeom>
          <a:noFill/>
          <a:ln w="9525">
            <a:noFill/>
          </a:ln>
        </p:spPr>
      </p:pic>
      <p:sp>
        <p:nvSpPr>
          <p:cNvPr id="82954" name="矩形 13"/>
          <p:cNvSpPr/>
          <p:nvPr/>
        </p:nvSpPr>
        <p:spPr>
          <a:xfrm>
            <a:off x="3378200" y="3711575"/>
            <a:ext cx="533400" cy="2678113"/>
          </a:xfrm>
          <a:prstGeom prst="rect">
            <a:avLst/>
          </a:prstGeom>
          <a:solidFill>
            <a:srgbClr val="0070C0"/>
          </a:solidFill>
          <a:ln w="9525">
            <a:noFill/>
          </a:ln>
        </p:spPr>
        <p:txBody>
          <a:bodyPr anchor="t" anchorCtr="0">
            <a:spAutoFit/>
          </a:bodyPr>
          <a:lstStyle/>
          <a:p>
            <a:r>
              <a:rPr lang="zh-CN" altLang="en-US" sz="2800" dirty="0">
                <a:latin typeface="Arial" panose="020B0604020202020204" pitchFamily="34" charset="0"/>
                <a:ea typeface="宋体" panose="02010600030101010101" pitchFamily="2" charset="-122"/>
              </a:rPr>
              <a:t>数字化特种兵</a:t>
            </a:r>
          </a:p>
        </p:txBody>
      </p:sp>
      <p:sp>
        <p:nvSpPr>
          <p:cNvPr id="82955" name="TextBox 15"/>
          <p:cNvSpPr txBox="1"/>
          <p:nvPr/>
        </p:nvSpPr>
        <p:spPr>
          <a:xfrm>
            <a:off x="3527425" y="4541838"/>
            <a:ext cx="461963" cy="92075"/>
          </a:xfrm>
          <a:prstGeom prst="rect">
            <a:avLst/>
          </a:prstGeom>
          <a:noFill/>
          <a:ln w="9525">
            <a:noFill/>
          </a:ln>
        </p:spPr>
        <p:txBody>
          <a:bodyPr vert="eaVert" wrap="none" anchor="t" anchorCtr="0">
            <a:spAutoFit/>
          </a:bodyPr>
          <a:lstStyle/>
          <a:p>
            <a:endParaRPr lang="zh-CN" altLang="en-US" dirty="0">
              <a:latin typeface="Arial" panose="020B0604020202020204" pitchFamily="34" charset="0"/>
              <a:ea typeface="宋体" panose="02010600030101010101" pitchFamily="2" charset="-122"/>
            </a:endParaRPr>
          </a:p>
        </p:txBody>
      </p:sp>
      <p:sp>
        <p:nvSpPr>
          <p:cNvPr id="15" name="矩形 14"/>
          <p:cNvSpPr/>
          <p:nvPr/>
        </p:nvSpPr>
        <p:spPr>
          <a:xfrm>
            <a:off x="3581400" y="1371600"/>
            <a:ext cx="52578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3200" b="1" i="0" u="none" strike="noStrike" kern="1200" cap="none" spc="0" normalizeH="0" baseline="0" noProof="0">
                <a:ln>
                  <a:noFill/>
                </a:ln>
                <a:solidFill>
                  <a:schemeClr val="tx1"/>
                </a:solidFill>
                <a:effectLst/>
                <a:uLnTx/>
                <a:uFillTx/>
                <a:latin typeface="+mn-lt"/>
                <a:ea typeface="+mn-ea"/>
                <a:cs typeface="+mn-cs"/>
              </a:rPr>
              <a:t>模块化、小型化、多能化、特种化</a:t>
            </a:r>
          </a:p>
        </p:txBody>
      </p:sp>
      <p:sp>
        <p:nvSpPr>
          <p:cNvPr id="16" name="矩形 15"/>
          <p:cNvSpPr/>
          <p:nvPr/>
        </p:nvSpPr>
        <p:spPr>
          <a:xfrm>
            <a:off x="3505200" y="314325"/>
            <a:ext cx="54102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3600" b="1" i="0" u="none" strike="noStrike" kern="1200" cap="none" spc="0" normalizeH="0" baseline="0" noProof="0">
                <a:ln>
                  <a:noFill/>
                </a:ln>
                <a:solidFill>
                  <a:schemeClr val="tx1"/>
                </a:solidFill>
                <a:effectLst/>
                <a:uLnTx/>
                <a:uFillTx/>
                <a:latin typeface="+mn-lt"/>
                <a:ea typeface="+mn-ea"/>
                <a:cs typeface="+mn-cs"/>
              </a:rPr>
              <a:t>师改旅：军</a:t>
            </a:r>
            <a:r>
              <a:rPr kumimoji="0" lang="en-US" altLang="zh-CN" sz="3600" b="1" i="0" u="none" strike="noStrike" kern="1200" cap="none" spc="0" normalizeH="0" baseline="0" noProof="0">
                <a:ln>
                  <a:noFill/>
                </a:ln>
                <a:solidFill>
                  <a:schemeClr val="tx1"/>
                </a:solidFill>
                <a:effectLst/>
                <a:uLnTx/>
                <a:uFillTx/>
                <a:latin typeface="+mn-lt"/>
                <a:ea typeface="+mn-ea"/>
                <a:cs typeface="+mn-cs"/>
              </a:rPr>
              <a:t>—</a:t>
            </a:r>
            <a:r>
              <a:rPr kumimoji="0" lang="zh-CN" altLang="en-US" sz="3600" b="1" i="0" u="none" strike="noStrike" kern="1200" cap="none" spc="0" normalizeH="0" baseline="0" noProof="0">
                <a:ln>
                  <a:noFill/>
                </a:ln>
                <a:solidFill>
                  <a:schemeClr val="tx1"/>
                </a:solidFill>
                <a:effectLst/>
                <a:uLnTx/>
                <a:uFillTx/>
                <a:latin typeface="+mn-lt"/>
                <a:ea typeface="+mn-ea"/>
                <a:cs typeface="+mn-cs"/>
              </a:rPr>
              <a:t>旅</a:t>
            </a:r>
            <a:r>
              <a:rPr kumimoji="0" lang="en-US" altLang="zh-CN" sz="3600" b="1" i="0" u="none" strike="noStrike" kern="1200" cap="none" spc="0" normalizeH="0" baseline="0" noProof="0">
                <a:ln>
                  <a:noFill/>
                </a:ln>
                <a:solidFill>
                  <a:schemeClr val="tx1"/>
                </a:solidFill>
                <a:effectLst/>
                <a:uLnTx/>
                <a:uFillTx/>
                <a:latin typeface="+mn-lt"/>
                <a:ea typeface="+mn-ea"/>
                <a:cs typeface="+mn-cs"/>
              </a:rPr>
              <a:t>—</a:t>
            </a:r>
            <a:r>
              <a:rPr kumimoji="0" lang="zh-CN" altLang="en-US" sz="3600" b="1" i="0" u="none" strike="noStrike" kern="1200" cap="none" spc="0" normalizeH="0" baseline="0" noProof="0">
                <a:ln>
                  <a:noFill/>
                </a:ln>
                <a:solidFill>
                  <a:schemeClr val="tx1"/>
                </a:solidFill>
                <a:effectLst/>
                <a:uLnTx/>
                <a:uFillTx/>
                <a:latin typeface="+mn-lt"/>
                <a:ea typeface="+mn-ea"/>
                <a:cs typeface="+mn-cs"/>
              </a:rPr>
              <a:t>营</a:t>
            </a:r>
          </a:p>
        </p:txBody>
      </p:sp>
      <p:sp>
        <p:nvSpPr>
          <p:cNvPr id="2" name="矩形 1"/>
          <p:cNvSpPr/>
          <p:nvPr/>
        </p:nvSpPr>
        <p:spPr>
          <a:xfrm>
            <a:off x="3581400" y="2428875"/>
            <a:ext cx="52578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3600" b="1"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 name="右箭头 2"/>
          <p:cNvSpPr/>
          <p:nvPr/>
        </p:nvSpPr>
        <p:spPr>
          <a:xfrm>
            <a:off x="5721350" y="2643188"/>
            <a:ext cx="977900" cy="485775"/>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sp>
        <p:nvSpPr>
          <p:cNvPr id="82960" name="文本框 3"/>
          <p:cNvSpPr txBox="1"/>
          <p:nvPr/>
        </p:nvSpPr>
        <p:spPr>
          <a:xfrm>
            <a:off x="3581400" y="2562225"/>
            <a:ext cx="2019300" cy="646113"/>
          </a:xfrm>
          <a:prstGeom prst="rect">
            <a:avLst/>
          </a:prstGeom>
          <a:noFill/>
          <a:ln w="9525">
            <a:noFill/>
          </a:ln>
        </p:spPr>
        <p:txBody>
          <a:bodyPr wrap="none" anchor="t" anchorCtr="0">
            <a:spAutoFit/>
          </a:bodyPr>
          <a:lstStyle/>
          <a:p>
            <a:r>
              <a:rPr lang="zh-CN" altLang="en-US" sz="3600" b="1" dirty="0">
                <a:latin typeface="Arial" panose="020B0604020202020204" pitchFamily="34" charset="0"/>
                <a:ea typeface="宋体" panose="02010600030101010101" pitchFamily="2" charset="-122"/>
              </a:rPr>
              <a:t>传统合成</a:t>
            </a:r>
          </a:p>
        </p:txBody>
      </p:sp>
      <p:sp>
        <p:nvSpPr>
          <p:cNvPr id="82961" name="文本框 4"/>
          <p:cNvSpPr txBox="1"/>
          <p:nvPr/>
        </p:nvSpPr>
        <p:spPr>
          <a:xfrm>
            <a:off x="6819900" y="2563813"/>
            <a:ext cx="2019300" cy="644525"/>
          </a:xfrm>
          <a:prstGeom prst="rect">
            <a:avLst/>
          </a:prstGeom>
          <a:noFill/>
          <a:ln w="9525">
            <a:noFill/>
          </a:ln>
        </p:spPr>
        <p:txBody>
          <a:bodyPr wrap="none" anchor="t" anchorCtr="0">
            <a:spAutoFit/>
          </a:bodyPr>
          <a:lstStyle/>
          <a:p>
            <a:r>
              <a:rPr lang="zh-CN" altLang="en-US" sz="3600" b="1" dirty="0">
                <a:latin typeface="Arial" panose="020B0604020202020204" pitchFamily="34" charset="0"/>
                <a:ea typeface="宋体" panose="02010600030101010101" pitchFamily="2" charset="-122"/>
              </a:rPr>
              <a:t>模块组合</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5" fill="hold" grpId="0" nodeType="clickEffect" nodePh="1">
                                  <p:stCondLst>
                                    <p:cond delay="0"/>
                                  </p:stCondLst>
                                  <p:endCondLst>
                                    <p:cond delay="0"/>
                                  </p:endCondLst>
                                  <p:childTnLst>
                                    <p:set>
                                      <p:cBhvr>
                                        <p:cTn id="6" dur="1" fill="hold">
                                          <p:stCondLst>
                                            <p:cond delay="0"/>
                                          </p:stCondLst>
                                        </p:cTn>
                                        <p:tgtEl>
                                          <p:spTgt spid="58370"/>
                                        </p:tgtEl>
                                        <p:attrNameLst>
                                          <p:attrName>style.visibility</p:attrName>
                                        </p:attrNameLst>
                                      </p:cBhvr>
                                      <p:to>
                                        <p:strVal val="visible"/>
                                      </p:to>
                                    </p:set>
                                    <p:animEffect transition="in" filter="checkerboard(down)">
                                      <p:cBhvr>
                                        <p:cTn id="7" dur="500"/>
                                        <p:tgtEl>
                                          <p:spTgt spid="58370"/>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58371"/>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2" presetClass="entr" presetSubtype="8" fill="hold" grpId="0" nodeType="clickEffect">
                                  <p:stCondLst>
                                    <p:cond delay="0"/>
                                  </p:stCondLst>
                                  <p:childTnLst>
                                    <p:set>
                                      <p:cBhvr>
                                        <p:cTn id="15" dur="1" fill="hold">
                                          <p:stCondLst>
                                            <p:cond delay="0"/>
                                          </p:stCondLst>
                                        </p:cTn>
                                        <p:tgtEl>
                                          <p:spTgt spid="58373"/>
                                        </p:tgtEl>
                                        <p:attrNameLst>
                                          <p:attrName>style.visibility</p:attrName>
                                        </p:attrNameLst>
                                      </p:cBhvr>
                                      <p:to>
                                        <p:strVal val="visible"/>
                                      </p:to>
                                    </p:set>
                                    <p:anim calcmode="lin" valueType="num">
                                      <p:cBhvr>
                                        <p:cTn id="16" dur="500" fill="hold"/>
                                        <p:tgtEl>
                                          <p:spTgt spid="58373"/>
                                        </p:tgtEl>
                                        <p:attrNameLst>
                                          <p:attrName>ppt_x</p:attrName>
                                        </p:attrNameLst>
                                      </p:cBhvr>
                                      <p:tavLst>
                                        <p:tav tm="0">
                                          <p:val>
                                            <p:strVal val="0-#ppt_w/2"/>
                                          </p:val>
                                        </p:tav>
                                        <p:tav tm="100000">
                                          <p:val>
                                            <p:strVal val="#ppt_x"/>
                                          </p:val>
                                        </p:tav>
                                      </p:tavLst>
                                    </p:anim>
                                    <p:anim calcmode="lin" valueType="num">
                                      <p:cBhvr>
                                        <p:cTn id="17" dur="500" fill="hold"/>
                                        <p:tgtEl>
                                          <p:spTgt spid="58373"/>
                                        </p:tgtEl>
                                        <p:attrNameLst>
                                          <p:attrName>ppt_y</p:attrName>
                                        </p:attrNameLst>
                                      </p:cBhvr>
                                      <p:tavLst>
                                        <p:tav tm="0">
                                          <p:val>
                                            <p:strVal val="#ppt_y"/>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583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370" grpId="0"/>
      <p:bldP spid="58371" grpId="0"/>
      <p:bldP spid="58373" grpId="0" animBg="1"/>
      <p:bldP spid="58374"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0"/>
          <p:cNvGrpSpPr/>
          <p:nvPr/>
        </p:nvGrpSpPr>
        <p:grpSpPr>
          <a:xfrm>
            <a:off x="152400" y="1905000"/>
            <a:ext cx="8875713" cy="4648200"/>
            <a:chOff x="793" y="1270"/>
            <a:chExt cx="4941" cy="3035"/>
          </a:xfrm>
        </p:grpSpPr>
        <p:sp>
          <p:nvSpPr>
            <p:cNvPr id="83970" name="AutoShape 11"/>
            <p:cNvSpPr/>
            <p:nvPr/>
          </p:nvSpPr>
          <p:spPr>
            <a:xfrm>
              <a:off x="793" y="3158"/>
              <a:ext cx="4921" cy="272"/>
            </a:xfrm>
            <a:prstGeom prst="parallelogram">
              <a:avLst>
                <a:gd name="adj" fmla="val 87022"/>
              </a:avLst>
            </a:prstGeom>
            <a:solidFill>
              <a:srgbClr val="00DCA2">
                <a:alpha val="43137"/>
              </a:srgbClr>
            </a:solidFill>
            <a:ln w="9525" cap="flat" cmpd="sng">
              <a:solidFill>
                <a:srgbClr val="006600"/>
              </a:solidFill>
              <a:prstDash val="solid"/>
              <a:miter/>
              <a:headEnd type="none" w="med" len="med"/>
              <a:tailEnd type="none" w="med" len="med"/>
            </a:ln>
          </p:spPr>
          <p:txBody>
            <a:bodyPr wrap="none" anchor="ctr" anchorCtr="0"/>
            <a:lstStyle/>
            <a:p>
              <a:endParaRPr lang="zh-CN" altLang="en-US" dirty="0">
                <a:latin typeface="Arial" panose="020B0604020202020204" pitchFamily="34" charset="0"/>
                <a:ea typeface="宋体" panose="02010600030101010101" pitchFamily="2" charset="-122"/>
              </a:endParaRPr>
            </a:p>
          </p:txBody>
        </p:sp>
        <p:sp>
          <p:nvSpPr>
            <p:cNvPr id="83971" name="Text Box 12"/>
            <p:cNvSpPr txBox="1"/>
            <p:nvPr/>
          </p:nvSpPr>
          <p:spPr>
            <a:xfrm>
              <a:off x="1597" y="1270"/>
              <a:ext cx="533" cy="265"/>
            </a:xfrm>
            <a:prstGeom prst="rect">
              <a:avLst/>
            </a:prstGeom>
            <a:noFill/>
            <a:ln w="9525">
              <a:noFill/>
            </a:ln>
          </p:spPr>
          <p:txBody>
            <a:bodyPr wrap="none" lIns="91437" tIns="45719" rIns="91437" bIns="45719" anchor="t" anchorCtr="0">
              <a:spAutoFit/>
            </a:bodyPr>
            <a:lstStyle/>
            <a:p>
              <a:pPr defTabSz="762000" eaLnBrk="0" hangingPunct="0"/>
              <a:r>
                <a:rPr lang="en-US" altLang="zh-CN" sz="2000" b="1" dirty="0">
                  <a:solidFill>
                    <a:srgbClr val="FF3300"/>
                  </a:solidFill>
                  <a:latin typeface="黑体" panose="02010609060101010101" pitchFamily="49" charset="-122"/>
                  <a:ea typeface="黑体" panose="02010609060101010101" pitchFamily="49" charset="-122"/>
                </a:rPr>
                <a:t>627</a:t>
              </a:r>
              <a:r>
                <a:rPr lang="zh-CN" altLang="en-US" sz="2000" b="1" dirty="0">
                  <a:solidFill>
                    <a:srgbClr val="FF3300"/>
                  </a:solidFill>
                  <a:latin typeface="黑体" panose="02010609060101010101" pitchFamily="49" charset="-122"/>
                  <a:ea typeface="黑体" panose="02010609060101010101" pitchFamily="49" charset="-122"/>
                </a:rPr>
                <a:t>万</a:t>
              </a:r>
            </a:p>
          </p:txBody>
        </p:sp>
        <p:sp>
          <p:nvSpPr>
            <p:cNvPr id="83972" name="Text Box 13"/>
            <p:cNvSpPr txBox="1"/>
            <p:nvPr/>
          </p:nvSpPr>
          <p:spPr>
            <a:xfrm>
              <a:off x="1523" y="3452"/>
              <a:ext cx="559" cy="214"/>
            </a:xfrm>
            <a:prstGeom prst="rect">
              <a:avLst/>
            </a:prstGeom>
            <a:noFill/>
            <a:ln w="9525">
              <a:noFill/>
            </a:ln>
          </p:spPr>
          <p:txBody>
            <a:bodyPr wrap="none" lIns="91437" tIns="45719" rIns="91437" bIns="45719" anchor="t" anchorCtr="0">
              <a:spAutoFit/>
            </a:bodyPr>
            <a:lstStyle/>
            <a:p>
              <a:pPr defTabSz="762000" eaLnBrk="0" hangingPunct="0">
                <a:lnSpc>
                  <a:spcPct val="85000"/>
                </a:lnSpc>
              </a:pPr>
              <a:r>
                <a:rPr lang="en-US" altLang="zh-CN" b="1" dirty="0">
                  <a:latin typeface="黑体" panose="02010609060101010101" pitchFamily="49" charset="-122"/>
                  <a:ea typeface="黑体" panose="02010609060101010101" pitchFamily="49" charset="-122"/>
                </a:rPr>
                <a:t>1951.10</a:t>
              </a:r>
            </a:p>
          </p:txBody>
        </p:sp>
        <p:sp>
          <p:nvSpPr>
            <p:cNvPr id="83973" name="Text Box 14"/>
            <p:cNvSpPr txBox="1"/>
            <p:nvPr/>
          </p:nvSpPr>
          <p:spPr>
            <a:xfrm>
              <a:off x="2192" y="3443"/>
              <a:ext cx="363" cy="214"/>
            </a:xfrm>
            <a:prstGeom prst="rect">
              <a:avLst/>
            </a:prstGeom>
            <a:noFill/>
            <a:ln w="9525">
              <a:noFill/>
            </a:ln>
          </p:spPr>
          <p:txBody>
            <a:bodyPr wrap="none" lIns="91437" tIns="45719" rIns="91437" bIns="45719" anchor="t" anchorCtr="0">
              <a:spAutoFit/>
            </a:bodyPr>
            <a:lstStyle/>
            <a:p>
              <a:pPr defTabSz="762000" eaLnBrk="0" hangingPunct="0">
                <a:lnSpc>
                  <a:spcPct val="85000"/>
                </a:lnSpc>
              </a:pPr>
              <a:r>
                <a:rPr lang="en-US" altLang="zh-CN" b="1" dirty="0">
                  <a:latin typeface="黑体" panose="02010609060101010101" pitchFamily="49" charset="-122"/>
                  <a:ea typeface="黑体" panose="02010609060101010101" pitchFamily="49" charset="-122"/>
                </a:rPr>
                <a:t>1957</a:t>
              </a:r>
            </a:p>
          </p:txBody>
        </p:sp>
        <p:sp>
          <p:nvSpPr>
            <p:cNvPr id="83974" name="Text Box 15"/>
            <p:cNvSpPr txBox="1"/>
            <p:nvPr/>
          </p:nvSpPr>
          <p:spPr>
            <a:xfrm>
              <a:off x="2141" y="2359"/>
              <a:ext cx="533" cy="266"/>
            </a:xfrm>
            <a:prstGeom prst="rect">
              <a:avLst/>
            </a:prstGeom>
            <a:noFill/>
            <a:ln w="9525">
              <a:noFill/>
            </a:ln>
          </p:spPr>
          <p:txBody>
            <a:bodyPr wrap="none" lIns="91437" tIns="45719" rIns="91437" bIns="45719" anchor="t" anchorCtr="0">
              <a:spAutoFit/>
            </a:bodyPr>
            <a:lstStyle/>
            <a:p>
              <a:pPr defTabSz="762000" eaLnBrk="0" hangingPunct="0"/>
              <a:r>
                <a:rPr lang="en-US" altLang="zh-CN" sz="2000" b="1" dirty="0">
                  <a:solidFill>
                    <a:srgbClr val="FF3300"/>
                  </a:solidFill>
                  <a:latin typeface="黑体" panose="02010609060101010101" pitchFamily="49" charset="-122"/>
                  <a:ea typeface="黑体" panose="02010609060101010101" pitchFamily="49" charset="-122"/>
                </a:rPr>
                <a:t>237</a:t>
              </a:r>
              <a:r>
                <a:rPr lang="zh-CN" altLang="en-US" sz="2000" b="1" dirty="0">
                  <a:solidFill>
                    <a:srgbClr val="FF3300"/>
                  </a:solidFill>
                  <a:latin typeface="黑体" panose="02010609060101010101" pitchFamily="49" charset="-122"/>
                  <a:ea typeface="黑体" panose="02010609060101010101" pitchFamily="49" charset="-122"/>
                </a:rPr>
                <a:t>万</a:t>
              </a:r>
            </a:p>
          </p:txBody>
        </p:sp>
        <p:sp>
          <p:nvSpPr>
            <p:cNvPr id="11" name="AutoShape 16"/>
            <p:cNvSpPr>
              <a:spLocks noChangeArrowheads="1"/>
            </p:cNvSpPr>
            <p:nvPr/>
          </p:nvSpPr>
          <p:spPr bwMode="auto">
            <a:xfrm>
              <a:off x="1701" y="1525"/>
              <a:ext cx="317" cy="1862"/>
            </a:xfrm>
            <a:prstGeom prst="can">
              <a:avLst>
                <a:gd name="adj" fmla="val 24910"/>
              </a:avLst>
            </a:prstGeom>
            <a:gradFill rotWithShape="1">
              <a:gsLst>
                <a:gs pos="0">
                  <a:schemeClr val="accent1">
                    <a:gamma/>
                    <a:shade val="46275"/>
                    <a:invGamma/>
                  </a:schemeClr>
                </a:gs>
                <a:gs pos="50000">
                  <a:schemeClr val="accent1"/>
                </a:gs>
                <a:gs pos="100000">
                  <a:schemeClr val="accent1">
                    <a:gamma/>
                    <a:shade val="46275"/>
                    <a:invGamma/>
                  </a:schemeClr>
                </a:gs>
              </a:gsLst>
              <a:lin ang="0" scaled="1"/>
            </a:gra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2" name="AutoShape 17"/>
            <p:cNvSpPr>
              <a:spLocks noChangeArrowheads="1"/>
            </p:cNvSpPr>
            <p:nvPr/>
          </p:nvSpPr>
          <p:spPr bwMode="auto">
            <a:xfrm>
              <a:off x="4422" y="2614"/>
              <a:ext cx="317" cy="769"/>
            </a:xfrm>
            <a:prstGeom prst="can">
              <a:avLst>
                <a:gd name="adj" fmla="val 24547"/>
              </a:avLst>
            </a:prstGeom>
            <a:gradFill rotWithShape="1">
              <a:gsLst>
                <a:gs pos="0">
                  <a:schemeClr val="accent1">
                    <a:gamma/>
                    <a:shade val="46275"/>
                    <a:invGamma/>
                  </a:schemeClr>
                </a:gs>
                <a:gs pos="50000">
                  <a:schemeClr val="accent1"/>
                </a:gs>
                <a:gs pos="100000">
                  <a:schemeClr val="accent1">
                    <a:gamma/>
                    <a:shade val="46275"/>
                    <a:invGamma/>
                  </a:schemeClr>
                </a:gs>
              </a:gsLst>
              <a:lin ang="0" scaled="1"/>
            </a:gra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3" name="AutoShape 18"/>
            <p:cNvSpPr>
              <a:spLocks noChangeArrowheads="1"/>
            </p:cNvSpPr>
            <p:nvPr/>
          </p:nvSpPr>
          <p:spPr bwMode="auto">
            <a:xfrm>
              <a:off x="1156" y="1797"/>
              <a:ext cx="315" cy="1588"/>
            </a:xfrm>
            <a:prstGeom prst="can">
              <a:avLst>
                <a:gd name="adj" fmla="val 29152"/>
              </a:avLst>
            </a:prstGeom>
            <a:gradFill rotWithShape="1">
              <a:gsLst>
                <a:gs pos="0">
                  <a:schemeClr val="accent1">
                    <a:gamma/>
                    <a:shade val="46275"/>
                    <a:invGamma/>
                  </a:schemeClr>
                </a:gs>
                <a:gs pos="50000">
                  <a:schemeClr val="accent1"/>
                </a:gs>
                <a:gs pos="100000">
                  <a:schemeClr val="accent1">
                    <a:gamma/>
                    <a:shade val="46275"/>
                    <a:invGamma/>
                  </a:schemeClr>
                </a:gs>
              </a:gsLst>
              <a:lin ang="0" scaled="1"/>
            </a:gra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3978" name="Text Box 19"/>
            <p:cNvSpPr txBox="1"/>
            <p:nvPr/>
          </p:nvSpPr>
          <p:spPr>
            <a:xfrm>
              <a:off x="888" y="3452"/>
              <a:ext cx="559" cy="214"/>
            </a:xfrm>
            <a:prstGeom prst="rect">
              <a:avLst/>
            </a:prstGeom>
            <a:noFill/>
            <a:ln w="9525">
              <a:noFill/>
            </a:ln>
          </p:spPr>
          <p:txBody>
            <a:bodyPr wrap="none" lIns="91437" tIns="45719" rIns="91437" bIns="45719" anchor="t" anchorCtr="0">
              <a:spAutoFit/>
            </a:bodyPr>
            <a:lstStyle/>
            <a:p>
              <a:pPr defTabSz="762000" eaLnBrk="0" hangingPunct="0">
                <a:lnSpc>
                  <a:spcPct val="85000"/>
                </a:lnSpc>
              </a:pPr>
              <a:r>
                <a:rPr lang="en-US" altLang="zh-CN" b="1" dirty="0">
                  <a:latin typeface="黑体" panose="02010609060101010101" pitchFamily="49" charset="-122"/>
                  <a:ea typeface="黑体" panose="02010609060101010101" pitchFamily="49" charset="-122"/>
                </a:rPr>
                <a:t>1949.10</a:t>
              </a:r>
            </a:p>
          </p:txBody>
        </p:sp>
        <p:sp>
          <p:nvSpPr>
            <p:cNvPr id="83979" name="Text Box 20"/>
            <p:cNvSpPr txBox="1"/>
            <p:nvPr/>
          </p:nvSpPr>
          <p:spPr>
            <a:xfrm>
              <a:off x="1046" y="1542"/>
              <a:ext cx="533" cy="265"/>
            </a:xfrm>
            <a:prstGeom prst="rect">
              <a:avLst/>
            </a:prstGeom>
            <a:noFill/>
            <a:ln w="9525">
              <a:noFill/>
            </a:ln>
          </p:spPr>
          <p:txBody>
            <a:bodyPr wrap="none" lIns="91437" tIns="45719" rIns="91437" bIns="45719" anchor="t" anchorCtr="0">
              <a:spAutoFit/>
            </a:bodyPr>
            <a:lstStyle/>
            <a:p>
              <a:pPr defTabSz="762000" eaLnBrk="0" hangingPunct="0"/>
              <a:r>
                <a:rPr lang="en-US" altLang="zh-CN" sz="2000" b="1" dirty="0">
                  <a:solidFill>
                    <a:srgbClr val="FF3300"/>
                  </a:solidFill>
                  <a:latin typeface="黑体" panose="02010609060101010101" pitchFamily="49" charset="-122"/>
                  <a:ea typeface="黑体" panose="02010609060101010101" pitchFamily="49" charset="-122"/>
                </a:rPr>
                <a:t>550</a:t>
              </a:r>
              <a:r>
                <a:rPr lang="zh-CN" altLang="en-US" sz="2000" b="1" dirty="0">
                  <a:solidFill>
                    <a:srgbClr val="FF3300"/>
                  </a:solidFill>
                  <a:latin typeface="黑体" panose="02010609060101010101" pitchFamily="49" charset="-122"/>
                  <a:ea typeface="黑体" panose="02010609060101010101" pitchFamily="49" charset="-122"/>
                </a:rPr>
                <a:t>万</a:t>
              </a:r>
            </a:p>
          </p:txBody>
        </p:sp>
        <p:sp>
          <p:nvSpPr>
            <p:cNvPr id="83980" name="Text Box 21"/>
            <p:cNvSpPr txBox="1"/>
            <p:nvPr/>
          </p:nvSpPr>
          <p:spPr>
            <a:xfrm>
              <a:off x="2591" y="1814"/>
              <a:ext cx="699" cy="265"/>
            </a:xfrm>
            <a:prstGeom prst="rect">
              <a:avLst/>
            </a:prstGeom>
            <a:noFill/>
            <a:ln w="9525">
              <a:noFill/>
            </a:ln>
          </p:spPr>
          <p:txBody>
            <a:bodyPr wrap="none" lIns="91437" tIns="45719" rIns="91437" bIns="45719" anchor="t" anchorCtr="0">
              <a:spAutoFit/>
            </a:bodyPr>
            <a:lstStyle/>
            <a:p>
              <a:pPr defTabSz="762000" eaLnBrk="0" hangingPunct="0"/>
              <a:r>
                <a:rPr lang="en-US" altLang="zh-CN" sz="2000" b="1" dirty="0">
                  <a:solidFill>
                    <a:srgbClr val="FF3300"/>
                  </a:solidFill>
                  <a:latin typeface="黑体" panose="02010609060101010101" pitchFamily="49" charset="-122"/>
                  <a:ea typeface="黑体" panose="02010609060101010101" pitchFamily="49" charset="-122"/>
                </a:rPr>
                <a:t>423.8</a:t>
              </a:r>
              <a:r>
                <a:rPr lang="zh-CN" altLang="en-US" sz="2000" b="1" dirty="0">
                  <a:solidFill>
                    <a:srgbClr val="FF3300"/>
                  </a:solidFill>
                  <a:latin typeface="黑体" panose="02010609060101010101" pitchFamily="49" charset="-122"/>
                  <a:ea typeface="黑体" panose="02010609060101010101" pitchFamily="49" charset="-122"/>
                </a:rPr>
                <a:t>万</a:t>
              </a:r>
            </a:p>
          </p:txBody>
        </p:sp>
        <p:sp>
          <p:nvSpPr>
            <p:cNvPr id="83981" name="Text Box 22"/>
            <p:cNvSpPr txBox="1"/>
            <p:nvPr/>
          </p:nvSpPr>
          <p:spPr>
            <a:xfrm>
              <a:off x="2737" y="3452"/>
              <a:ext cx="363" cy="214"/>
            </a:xfrm>
            <a:prstGeom prst="rect">
              <a:avLst/>
            </a:prstGeom>
            <a:noFill/>
            <a:ln w="9525">
              <a:noFill/>
            </a:ln>
          </p:spPr>
          <p:txBody>
            <a:bodyPr wrap="none" lIns="91437" tIns="45719" rIns="91437" bIns="45719" anchor="t" anchorCtr="0">
              <a:spAutoFit/>
            </a:bodyPr>
            <a:lstStyle/>
            <a:p>
              <a:pPr defTabSz="762000" eaLnBrk="0" hangingPunct="0">
                <a:lnSpc>
                  <a:spcPct val="85000"/>
                </a:lnSpc>
              </a:pPr>
              <a:r>
                <a:rPr lang="en-US" altLang="zh-CN" b="1" dirty="0">
                  <a:latin typeface="黑体" panose="02010609060101010101" pitchFamily="49" charset="-122"/>
                  <a:ea typeface="黑体" panose="02010609060101010101" pitchFamily="49" charset="-122"/>
                </a:rPr>
                <a:t>1982</a:t>
              </a:r>
            </a:p>
          </p:txBody>
        </p:sp>
        <p:sp>
          <p:nvSpPr>
            <p:cNvPr id="83982" name="Text Box 23"/>
            <p:cNvSpPr txBox="1"/>
            <p:nvPr/>
          </p:nvSpPr>
          <p:spPr>
            <a:xfrm>
              <a:off x="3830" y="3443"/>
              <a:ext cx="387" cy="229"/>
            </a:xfrm>
            <a:prstGeom prst="rect">
              <a:avLst/>
            </a:prstGeom>
            <a:noFill/>
            <a:ln w="9525">
              <a:noFill/>
            </a:ln>
          </p:spPr>
          <p:txBody>
            <a:bodyPr wrap="none" lIns="91437" tIns="45719" rIns="91437" bIns="45719" anchor="t" anchorCtr="0">
              <a:spAutoFit/>
            </a:bodyPr>
            <a:lstStyle/>
            <a:p>
              <a:pPr defTabSz="762000" eaLnBrk="0" hangingPunct="0">
                <a:lnSpc>
                  <a:spcPct val="85000"/>
                </a:lnSpc>
              </a:pPr>
              <a:r>
                <a:rPr lang="en-US" altLang="zh-CN" sz="2000" b="1" dirty="0">
                  <a:latin typeface="黑体" panose="02010609060101010101" pitchFamily="49" charset="-122"/>
                  <a:ea typeface="黑体" panose="02010609060101010101" pitchFamily="49" charset="-122"/>
                </a:rPr>
                <a:t>1997</a:t>
              </a:r>
            </a:p>
          </p:txBody>
        </p:sp>
        <p:sp>
          <p:nvSpPr>
            <p:cNvPr id="83983" name="Text Box 24"/>
            <p:cNvSpPr txBox="1"/>
            <p:nvPr/>
          </p:nvSpPr>
          <p:spPr>
            <a:xfrm>
              <a:off x="3774" y="2238"/>
              <a:ext cx="533" cy="266"/>
            </a:xfrm>
            <a:prstGeom prst="rect">
              <a:avLst/>
            </a:prstGeom>
            <a:noFill/>
            <a:ln w="9525">
              <a:noFill/>
            </a:ln>
          </p:spPr>
          <p:txBody>
            <a:bodyPr wrap="none" lIns="91437" tIns="45719" rIns="91437" bIns="45719" anchor="t" anchorCtr="0">
              <a:spAutoFit/>
            </a:bodyPr>
            <a:lstStyle/>
            <a:p>
              <a:pPr defTabSz="762000" eaLnBrk="0" hangingPunct="0"/>
              <a:r>
                <a:rPr lang="en-US" altLang="zh-CN" sz="2000" b="1" dirty="0">
                  <a:solidFill>
                    <a:srgbClr val="FF3300"/>
                  </a:solidFill>
                  <a:latin typeface="黑体" panose="02010609060101010101" pitchFamily="49" charset="-122"/>
                  <a:ea typeface="黑体" panose="02010609060101010101" pitchFamily="49" charset="-122"/>
                </a:rPr>
                <a:t>300</a:t>
              </a:r>
              <a:r>
                <a:rPr lang="zh-CN" altLang="en-US" sz="2000" b="1" dirty="0">
                  <a:solidFill>
                    <a:srgbClr val="FF3300"/>
                  </a:solidFill>
                  <a:latin typeface="黑体" panose="02010609060101010101" pitchFamily="49" charset="-122"/>
                  <a:ea typeface="黑体" panose="02010609060101010101" pitchFamily="49" charset="-122"/>
                </a:rPr>
                <a:t>万</a:t>
              </a:r>
            </a:p>
          </p:txBody>
        </p:sp>
        <p:sp>
          <p:nvSpPr>
            <p:cNvPr id="20" name="AutoShape 25"/>
            <p:cNvSpPr>
              <a:spLocks noChangeArrowheads="1"/>
            </p:cNvSpPr>
            <p:nvPr/>
          </p:nvSpPr>
          <p:spPr bwMode="auto">
            <a:xfrm>
              <a:off x="2789" y="2069"/>
              <a:ext cx="315" cy="1314"/>
            </a:xfrm>
            <a:prstGeom prst="can">
              <a:avLst>
                <a:gd name="adj" fmla="val 25985"/>
              </a:avLst>
            </a:prstGeom>
            <a:gradFill rotWithShape="1">
              <a:gsLst>
                <a:gs pos="0">
                  <a:schemeClr val="accent1">
                    <a:gamma/>
                    <a:shade val="46275"/>
                    <a:invGamma/>
                  </a:schemeClr>
                </a:gs>
                <a:gs pos="50000">
                  <a:schemeClr val="accent1"/>
                </a:gs>
                <a:gs pos="100000">
                  <a:schemeClr val="accent1">
                    <a:gamma/>
                    <a:shade val="46275"/>
                    <a:invGamma/>
                  </a:schemeClr>
                </a:gs>
              </a:gsLst>
              <a:lin ang="0" scaled="1"/>
            </a:gra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1" name="AutoShape 26"/>
            <p:cNvSpPr>
              <a:spLocks noChangeArrowheads="1"/>
            </p:cNvSpPr>
            <p:nvPr/>
          </p:nvSpPr>
          <p:spPr bwMode="auto">
            <a:xfrm>
              <a:off x="3878" y="2478"/>
              <a:ext cx="317" cy="907"/>
            </a:xfrm>
            <a:prstGeom prst="can">
              <a:avLst>
                <a:gd name="adj" fmla="val 30321"/>
              </a:avLst>
            </a:prstGeom>
            <a:gradFill rotWithShape="1">
              <a:gsLst>
                <a:gs pos="0">
                  <a:schemeClr val="accent1">
                    <a:gamma/>
                    <a:shade val="46275"/>
                    <a:invGamma/>
                  </a:schemeClr>
                </a:gs>
                <a:gs pos="50000">
                  <a:schemeClr val="accent1"/>
                </a:gs>
                <a:gs pos="100000">
                  <a:schemeClr val="accent1">
                    <a:gamma/>
                    <a:shade val="46275"/>
                    <a:invGamma/>
                  </a:schemeClr>
                </a:gs>
              </a:gsLst>
              <a:lin ang="0" scaled="1"/>
            </a:gra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3986" name="Text Box 27"/>
            <p:cNvSpPr txBox="1"/>
            <p:nvPr/>
          </p:nvSpPr>
          <p:spPr>
            <a:xfrm>
              <a:off x="3230" y="1966"/>
              <a:ext cx="533" cy="265"/>
            </a:xfrm>
            <a:prstGeom prst="rect">
              <a:avLst/>
            </a:prstGeom>
            <a:noFill/>
            <a:ln w="9525">
              <a:noFill/>
            </a:ln>
          </p:spPr>
          <p:txBody>
            <a:bodyPr wrap="none" lIns="91437" tIns="45719" rIns="91437" bIns="45719" anchor="t" anchorCtr="0">
              <a:spAutoFit/>
            </a:bodyPr>
            <a:lstStyle/>
            <a:p>
              <a:pPr defTabSz="762000" eaLnBrk="0" hangingPunct="0"/>
              <a:r>
                <a:rPr lang="en-US" altLang="zh-CN" sz="2000" b="1" dirty="0">
                  <a:solidFill>
                    <a:srgbClr val="FF3300"/>
                  </a:solidFill>
                  <a:latin typeface="黑体" panose="02010609060101010101" pitchFamily="49" charset="-122"/>
                  <a:ea typeface="黑体" panose="02010609060101010101" pitchFamily="49" charset="-122"/>
                </a:rPr>
                <a:t>400</a:t>
              </a:r>
              <a:r>
                <a:rPr lang="zh-CN" altLang="en-US" sz="2000" b="1" dirty="0">
                  <a:solidFill>
                    <a:srgbClr val="FF3300"/>
                  </a:solidFill>
                  <a:latin typeface="黑体" panose="02010609060101010101" pitchFamily="49" charset="-122"/>
                  <a:ea typeface="黑体" panose="02010609060101010101" pitchFamily="49" charset="-122"/>
                </a:rPr>
                <a:t>万</a:t>
              </a:r>
            </a:p>
          </p:txBody>
        </p:sp>
        <p:sp>
          <p:nvSpPr>
            <p:cNvPr id="83987" name="Text Box 28"/>
            <p:cNvSpPr txBox="1"/>
            <p:nvPr/>
          </p:nvSpPr>
          <p:spPr>
            <a:xfrm>
              <a:off x="3188" y="3443"/>
              <a:ext cx="494" cy="214"/>
            </a:xfrm>
            <a:prstGeom prst="rect">
              <a:avLst/>
            </a:prstGeom>
            <a:noFill/>
            <a:ln w="9525">
              <a:noFill/>
            </a:ln>
          </p:spPr>
          <p:txBody>
            <a:bodyPr wrap="none" lIns="91437" tIns="45719" rIns="91437" bIns="45719" anchor="t" anchorCtr="0">
              <a:spAutoFit/>
            </a:bodyPr>
            <a:lstStyle/>
            <a:p>
              <a:pPr defTabSz="762000" eaLnBrk="0" hangingPunct="0">
                <a:lnSpc>
                  <a:spcPct val="85000"/>
                </a:lnSpc>
              </a:pPr>
              <a:r>
                <a:rPr lang="en-US" altLang="zh-CN" b="1" dirty="0">
                  <a:latin typeface="黑体" panose="02010609060101010101" pitchFamily="49" charset="-122"/>
                  <a:ea typeface="黑体" panose="02010609060101010101" pitchFamily="49" charset="-122"/>
                </a:rPr>
                <a:t>1985.5</a:t>
              </a:r>
            </a:p>
          </p:txBody>
        </p:sp>
        <p:sp>
          <p:nvSpPr>
            <p:cNvPr id="24" name="AutoShape 29"/>
            <p:cNvSpPr>
              <a:spLocks noChangeArrowheads="1"/>
            </p:cNvSpPr>
            <p:nvPr/>
          </p:nvSpPr>
          <p:spPr bwMode="auto">
            <a:xfrm>
              <a:off x="3334" y="2205"/>
              <a:ext cx="317" cy="1176"/>
            </a:xfrm>
            <a:prstGeom prst="can">
              <a:avLst>
                <a:gd name="adj" fmla="val 26862"/>
              </a:avLst>
            </a:prstGeom>
            <a:gradFill rotWithShape="1">
              <a:gsLst>
                <a:gs pos="0">
                  <a:schemeClr val="accent1">
                    <a:gamma/>
                    <a:shade val="46275"/>
                    <a:invGamma/>
                  </a:schemeClr>
                </a:gs>
                <a:gs pos="50000">
                  <a:schemeClr val="accent1"/>
                </a:gs>
                <a:gs pos="100000">
                  <a:schemeClr val="accent1">
                    <a:gamma/>
                    <a:shade val="46275"/>
                    <a:invGamma/>
                  </a:schemeClr>
                </a:gs>
              </a:gsLst>
              <a:lin ang="0" scaled="1"/>
            </a:gra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3989" name="Text Box 30"/>
            <p:cNvSpPr txBox="1"/>
            <p:nvPr/>
          </p:nvSpPr>
          <p:spPr>
            <a:xfrm flipH="1">
              <a:off x="3469" y="4086"/>
              <a:ext cx="259" cy="219"/>
            </a:xfrm>
            <a:prstGeom prst="rect">
              <a:avLst/>
            </a:prstGeom>
            <a:noFill/>
            <a:ln w="9525">
              <a:noFill/>
            </a:ln>
          </p:spPr>
          <p:txBody>
            <a:bodyPr lIns="91437" tIns="45719" rIns="91437" bIns="45719" anchor="t" anchorCtr="0">
              <a:spAutoFit/>
            </a:bodyPr>
            <a:lstStyle/>
            <a:p>
              <a:pPr defTabSz="762000" eaLnBrk="0" hangingPunct="0">
                <a:lnSpc>
                  <a:spcPct val="85000"/>
                </a:lnSpc>
              </a:pPr>
              <a:endParaRPr lang="en-US" altLang="zh-CN" b="1" dirty="0">
                <a:solidFill>
                  <a:schemeClr val="bg2"/>
                </a:solidFill>
                <a:latin typeface="黑体" panose="02010609060101010101" pitchFamily="49" charset="-122"/>
                <a:ea typeface="黑体" panose="02010609060101010101" pitchFamily="49" charset="-122"/>
              </a:endParaRPr>
            </a:p>
          </p:txBody>
        </p:sp>
        <p:sp>
          <p:nvSpPr>
            <p:cNvPr id="26" name="AutoShape 31"/>
            <p:cNvSpPr>
              <a:spLocks noChangeArrowheads="1"/>
            </p:cNvSpPr>
            <p:nvPr/>
          </p:nvSpPr>
          <p:spPr bwMode="auto">
            <a:xfrm>
              <a:off x="4908" y="2713"/>
              <a:ext cx="319" cy="681"/>
            </a:xfrm>
            <a:prstGeom prst="can">
              <a:avLst>
                <a:gd name="adj" fmla="val 30354"/>
              </a:avLst>
            </a:prstGeom>
            <a:gradFill rotWithShape="1">
              <a:gsLst>
                <a:gs pos="0">
                  <a:schemeClr val="accent1">
                    <a:gamma/>
                    <a:shade val="46275"/>
                    <a:invGamma/>
                  </a:schemeClr>
                </a:gs>
                <a:gs pos="50000">
                  <a:schemeClr val="accent1"/>
                </a:gs>
                <a:gs pos="100000">
                  <a:schemeClr val="accent1">
                    <a:gamma/>
                    <a:shade val="46275"/>
                    <a:invGamma/>
                  </a:schemeClr>
                </a:gs>
              </a:gsLst>
              <a:lin ang="0" scaled="1"/>
            </a:gra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3991" name="Text Box 32"/>
            <p:cNvSpPr txBox="1"/>
            <p:nvPr/>
          </p:nvSpPr>
          <p:spPr>
            <a:xfrm>
              <a:off x="4277" y="3443"/>
              <a:ext cx="530" cy="229"/>
            </a:xfrm>
            <a:prstGeom prst="rect">
              <a:avLst/>
            </a:prstGeom>
            <a:noFill/>
            <a:ln w="9525">
              <a:noFill/>
            </a:ln>
          </p:spPr>
          <p:txBody>
            <a:bodyPr wrap="none" lIns="91437" tIns="45719" rIns="91437" bIns="45719" anchor="t" anchorCtr="0">
              <a:spAutoFit/>
            </a:bodyPr>
            <a:lstStyle/>
            <a:p>
              <a:pPr defTabSz="762000" eaLnBrk="0" hangingPunct="0">
                <a:lnSpc>
                  <a:spcPct val="85000"/>
                </a:lnSpc>
              </a:pPr>
              <a:r>
                <a:rPr lang="en-US" altLang="zh-CN" sz="2000" b="1" dirty="0">
                  <a:latin typeface="黑体" panose="02010609060101010101" pitchFamily="49" charset="-122"/>
                  <a:ea typeface="黑体" panose="02010609060101010101" pitchFamily="49" charset="-122"/>
                </a:rPr>
                <a:t>1999.9</a:t>
              </a:r>
            </a:p>
          </p:txBody>
        </p:sp>
        <p:sp>
          <p:nvSpPr>
            <p:cNvPr id="83992" name="Text Box 33"/>
            <p:cNvSpPr txBox="1"/>
            <p:nvPr/>
          </p:nvSpPr>
          <p:spPr>
            <a:xfrm>
              <a:off x="4312" y="2374"/>
              <a:ext cx="533" cy="265"/>
            </a:xfrm>
            <a:prstGeom prst="rect">
              <a:avLst/>
            </a:prstGeom>
            <a:noFill/>
            <a:ln w="9525">
              <a:noFill/>
            </a:ln>
          </p:spPr>
          <p:txBody>
            <a:bodyPr wrap="none" lIns="91437" tIns="45719" rIns="91437" bIns="45719" anchor="t" anchorCtr="0">
              <a:spAutoFit/>
            </a:bodyPr>
            <a:lstStyle/>
            <a:p>
              <a:pPr defTabSz="762000" eaLnBrk="0" hangingPunct="0"/>
              <a:r>
                <a:rPr lang="en-US" altLang="zh-CN" sz="2000" b="1" dirty="0">
                  <a:solidFill>
                    <a:srgbClr val="FF3300"/>
                  </a:solidFill>
                  <a:latin typeface="黑体" panose="02010609060101010101" pitchFamily="49" charset="-122"/>
                  <a:ea typeface="黑体" panose="02010609060101010101" pitchFamily="49" charset="-122"/>
                </a:rPr>
                <a:t>250</a:t>
              </a:r>
              <a:r>
                <a:rPr lang="zh-CN" altLang="en-US" sz="2000" b="1" dirty="0">
                  <a:solidFill>
                    <a:srgbClr val="FF3300"/>
                  </a:solidFill>
                  <a:latin typeface="黑体" panose="02010609060101010101" pitchFamily="49" charset="-122"/>
                  <a:ea typeface="黑体" panose="02010609060101010101" pitchFamily="49" charset="-122"/>
                </a:rPr>
                <a:t>万</a:t>
              </a:r>
            </a:p>
          </p:txBody>
        </p:sp>
        <p:sp>
          <p:nvSpPr>
            <p:cNvPr id="83993" name="Text Box 34"/>
            <p:cNvSpPr txBox="1"/>
            <p:nvPr/>
          </p:nvSpPr>
          <p:spPr>
            <a:xfrm>
              <a:off x="4277" y="3585"/>
              <a:ext cx="119" cy="219"/>
            </a:xfrm>
            <a:prstGeom prst="rect">
              <a:avLst/>
            </a:prstGeom>
            <a:noFill/>
            <a:ln w="9525">
              <a:noFill/>
            </a:ln>
          </p:spPr>
          <p:txBody>
            <a:bodyPr wrap="none" lIns="91437" tIns="45719" rIns="91437" bIns="45719" anchor="t" anchorCtr="0">
              <a:spAutoFit/>
            </a:bodyPr>
            <a:lstStyle/>
            <a:p>
              <a:pPr defTabSz="762000" eaLnBrk="0" hangingPunct="0">
                <a:lnSpc>
                  <a:spcPct val="85000"/>
                </a:lnSpc>
              </a:pPr>
              <a:endParaRPr lang="en-US" altLang="zh-CN" b="1" dirty="0">
                <a:solidFill>
                  <a:schemeClr val="bg2"/>
                </a:solidFill>
                <a:latin typeface="黑体" panose="02010609060101010101" pitchFamily="49" charset="-122"/>
                <a:ea typeface="黑体" panose="02010609060101010101" pitchFamily="49" charset="-122"/>
              </a:endParaRPr>
            </a:p>
          </p:txBody>
        </p:sp>
        <p:sp>
          <p:nvSpPr>
            <p:cNvPr id="83994" name="Text Box 35"/>
            <p:cNvSpPr txBox="1"/>
            <p:nvPr/>
          </p:nvSpPr>
          <p:spPr>
            <a:xfrm>
              <a:off x="4866" y="2464"/>
              <a:ext cx="529" cy="261"/>
            </a:xfrm>
            <a:prstGeom prst="rect">
              <a:avLst/>
            </a:prstGeom>
            <a:noFill/>
            <a:ln w="9525">
              <a:noFill/>
            </a:ln>
          </p:spPr>
          <p:txBody>
            <a:bodyPr lIns="91437" tIns="45719" rIns="91437" bIns="45719" anchor="t" anchorCtr="0">
              <a:spAutoFit/>
            </a:bodyPr>
            <a:lstStyle/>
            <a:p>
              <a:pPr defTabSz="762000" eaLnBrk="0" hangingPunct="0"/>
              <a:r>
                <a:rPr lang="en-US" altLang="zh-CN" sz="2000" b="1" dirty="0">
                  <a:solidFill>
                    <a:srgbClr val="FF3300"/>
                  </a:solidFill>
                  <a:latin typeface="黑体" panose="02010609060101010101" pitchFamily="49" charset="-122"/>
                  <a:ea typeface="黑体" panose="02010609060101010101" pitchFamily="49" charset="-122"/>
                </a:rPr>
                <a:t>230</a:t>
              </a:r>
              <a:r>
                <a:rPr lang="zh-CN" altLang="en-US" sz="2000" b="1" dirty="0">
                  <a:solidFill>
                    <a:srgbClr val="FF3300"/>
                  </a:solidFill>
                  <a:latin typeface="黑体" panose="02010609060101010101" pitchFamily="49" charset="-122"/>
                  <a:ea typeface="黑体" panose="02010609060101010101" pitchFamily="49" charset="-122"/>
                </a:rPr>
                <a:t>万</a:t>
              </a:r>
            </a:p>
          </p:txBody>
        </p:sp>
        <p:sp>
          <p:nvSpPr>
            <p:cNvPr id="83995" name="Text Box 36"/>
            <p:cNvSpPr txBox="1"/>
            <p:nvPr/>
          </p:nvSpPr>
          <p:spPr>
            <a:xfrm>
              <a:off x="4866" y="3459"/>
              <a:ext cx="482" cy="229"/>
            </a:xfrm>
            <a:prstGeom prst="rect">
              <a:avLst/>
            </a:prstGeom>
            <a:noFill/>
            <a:ln w="9525">
              <a:noFill/>
            </a:ln>
          </p:spPr>
          <p:txBody>
            <a:bodyPr lIns="91437" tIns="45719" rIns="91437" bIns="45719" anchor="t" anchorCtr="0">
              <a:spAutoFit/>
            </a:bodyPr>
            <a:lstStyle/>
            <a:p>
              <a:pPr defTabSz="762000" eaLnBrk="0" hangingPunct="0">
                <a:lnSpc>
                  <a:spcPct val="85000"/>
                </a:lnSpc>
              </a:pPr>
              <a:r>
                <a:rPr lang="en-US" altLang="zh-CN" sz="2000" b="1" dirty="0">
                  <a:latin typeface="黑体" panose="02010609060101010101" pitchFamily="49" charset="-122"/>
                  <a:ea typeface="黑体" panose="02010609060101010101" pitchFamily="49" charset="-122"/>
                </a:rPr>
                <a:t>2005</a:t>
              </a:r>
            </a:p>
          </p:txBody>
        </p:sp>
        <p:sp>
          <p:nvSpPr>
            <p:cNvPr id="32" name="AutoShape 37"/>
            <p:cNvSpPr>
              <a:spLocks noChangeArrowheads="1"/>
            </p:cNvSpPr>
            <p:nvPr/>
          </p:nvSpPr>
          <p:spPr bwMode="auto">
            <a:xfrm>
              <a:off x="2245" y="2614"/>
              <a:ext cx="318" cy="769"/>
            </a:xfrm>
            <a:prstGeom prst="can">
              <a:avLst>
                <a:gd name="adj" fmla="val 29479"/>
              </a:avLst>
            </a:prstGeom>
            <a:gradFill rotWithShape="1">
              <a:gsLst>
                <a:gs pos="0">
                  <a:schemeClr val="accent1">
                    <a:gamma/>
                    <a:shade val="46275"/>
                    <a:invGamma/>
                  </a:schemeClr>
                </a:gs>
                <a:gs pos="50000">
                  <a:schemeClr val="accent1"/>
                </a:gs>
                <a:gs pos="100000">
                  <a:schemeClr val="accent1">
                    <a:gamma/>
                    <a:shade val="46275"/>
                    <a:invGamma/>
                  </a:schemeClr>
                </a:gs>
              </a:gsLst>
              <a:lin ang="0" scaled="1"/>
            </a:gra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1" name="AutoShape 31"/>
            <p:cNvSpPr>
              <a:spLocks noChangeArrowheads="1"/>
            </p:cNvSpPr>
            <p:nvPr/>
          </p:nvSpPr>
          <p:spPr bwMode="auto">
            <a:xfrm>
              <a:off x="5290" y="2912"/>
              <a:ext cx="319" cy="482"/>
            </a:xfrm>
            <a:prstGeom prst="can">
              <a:avLst>
                <a:gd name="adj" fmla="val 30354"/>
              </a:avLst>
            </a:prstGeom>
            <a:gradFill rotWithShape="1">
              <a:gsLst>
                <a:gs pos="0">
                  <a:schemeClr val="accent1">
                    <a:gamma/>
                    <a:shade val="46275"/>
                    <a:invGamma/>
                  </a:schemeClr>
                </a:gs>
                <a:gs pos="50000">
                  <a:schemeClr val="accent1"/>
                </a:gs>
                <a:gs pos="100000">
                  <a:schemeClr val="accent1">
                    <a:gamma/>
                    <a:shade val="46275"/>
                    <a:invGamma/>
                  </a:schemeClr>
                </a:gs>
              </a:gsLst>
              <a:lin ang="0" scaled="1"/>
            </a:gra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3998" name="Text Box 35"/>
            <p:cNvSpPr txBox="1"/>
            <p:nvPr/>
          </p:nvSpPr>
          <p:spPr>
            <a:xfrm>
              <a:off x="5247" y="2663"/>
              <a:ext cx="487" cy="261"/>
            </a:xfrm>
            <a:prstGeom prst="rect">
              <a:avLst/>
            </a:prstGeom>
            <a:noFill/>
            <a:ln w="9525">
              <a:noFill/>
            </a:ln>
          </p:spPr>
          <p:txBody>
            <a:bodyPr lIns="91437" tIns="45719" rIns="91437" bIns="45719" anchor="t" anchorCtr="0">
              <a:spAutoFit/>
            </a:bodyPr>
            <a:lstStyle/>
            <a:p>
              <a:pPr defTabSz="762000" eaLnBrk="0" hangingPunct="0"/>
              <a:r>
                <a:rPr lang="en-US" altLang="zh-CN" sz="2000" b="1" dirty="0">
                  <a:solidFill>
                    <a:srgbClr val="FF3300"/>
                  </a:solidFill>
                  <a:latin typeface="黑体" panose="02010609060101010101" pitchFamily="49" charset="-122"/>
                  <a:ea typeface="黑体" panose="02010609060101010101" pitchFamily="49" charset="-122"/>
                </a:rPr>
                <a:t>200</a:t>
              </a:r>
              <a:r>
                <a:rPr lang="zh-CN" altLang="en-US" sz="2000" b="1" dirty="0">
                  <a:solidFill>
                    <a:srgbClr val="FF3300"/>
                  </a:solidFill>
                  <a:latin typeface="黑体" panose="02010609060101010101" pitchFamily="49" charset="-122"/>
                  <a:ea typeface="黑体" panose="02010609060101010101" pitchFamily="49" charset="-122"/>
                </a:rPr>
                <a:t>万</a:t>
              </a:r>
            </a:p>
          </p:txBody>
        </p:sp>
        <p:sp>
          <p:nvSpPr>
            <p:cNvPr id="83999" name="Text Box 36"/>
            <p:cNvSpPr txBox="1"/>
            <p:nvPr/>
          </p:nvSpPr>
          <p:spPr>
            <a:xfrm>
              <a:off x="5247" y="3459"/>
              <a:ext cx="482" cy="229"/>
            </a:xfrm>
            <a:prstGeom prst="rect">
              <a:avLst/>
            </a:prstGeom>
            <a:noFill/>
            <a:ln w="9525">
              <a:noFill/>
            </a:ln>
          </p:spPr>
          <p:txBody>
            <a:bodyPr lIns="91437" tIns="45719" rIns="91437" bIns="45719" anchor="t" anchorCtr="0">
              <a:spAutoFit/>
            </a:bodyPr>
            <a:lstStyle/>
            <a:p>
              <a:pPr defTabSz="762000" eaLnBrk="0" hangingPunct="0">
                <a:lnSpc>
                  <a:spcPct val="85000"/>
                </a:lnSpc>
              </a:pPr>
              <a:r>
                <a:rPr lang="en-US" altLang="zh-CN" sz="2000" b="1" dirty="0">
                  <a:latin typeface="黑体" panose="02010609060101010101" pitchFamily="49" charset="-122"/>
                  <a:ea typeface="黑体" panose="02010609060101010101" pitchFamily="49" charset="-122"/>
                </a:rPr>
                <a:t>2015</a:t>
              </a:r>
            </a:p>
          </p:txBody>
        </p:sp>
      </p:grpSp>
      <p:sp>
        <p:nvSpPr>
          <p:cNvPr id="84000" name="Text Box 14"/>
          <p:cNvSpPr txBox="1"/>
          <p:nvPr/>
        </p:nvSpPr>
        <p:spPr>
          <a:xfrm>
            <a:off x="365125" y="174625"/>
            <a:ext cx="8321675" cy="579438"/>
          </a:xfrm>
          <a:prstGeom prst="rect">
            <a:avLst/>
          </a:prstGeom>
          <a:noFill/>
          <a:ln w="9525">
            <a:noFill/>
          </a:ln>
        </p:spPr>
        <p:txBody>
          <a:bodyPr anchor="t" anchorCtr="0">
            <a:spAutoFit/>
          </a:bodyPr>
          <a:lstStyle/>
          <a:p>
            <a:r>
              <a:rPr lang="en-US" altLang="zh-CN" sz="3200" b="1" dirty="0">
                <a:latin typeface="Arial" panose="020B0604020202020204" pitchFamily="34" charset="0"/>
                <a:ea typeface="宋体" panose="02010600030101010101" pitchFamily="2" charset="-122"/>
              </a:rPr>
              <a:t>2.</a:t>
            </a:r>
            <a:r>
              <a:rPr lang="zh-CN" altLang="en-US" sz="3200" b="1" dirty="0">
                <a:latin typeface="Arial" panose="020B0604020202020204" pitchFamily="34" charset="0"/>
                <a:ea typeface="宋体" panose="02010600030101010101" pitchFamily="2" charset="-122"/>
              </a:rPr>
              <a:t>走精兵</a:t>
            </a:r>
            <a:r>
              <a:rPr lang="zh-CN" altLang="en-US" b="1" dirty="0">
                <a:latin typeface="Arial" panose="020B0604020202020204" pitchFamily="34" charset="0"/>
                <a:ea typeface="宋体" panose="02010600030101010101" pitchFamily="2" charset="-122"/>
              </a:rPr>
              <a:t>、</a:t>
            </a:r>
            <a:r>
              <a:rPr lang="zh-CN" altLang="en-US" sz="3200" b="1" u="sng" dirty="0">
                <a:solidFill>
                  <a:srgbClr val="C00000"/>
                </a:solidFill>
                <a:latin typeface="Arial" panose="020B0604020202020204" pitchFamily="34" charset="0"/>
                <a:ea typeface="宋体" panose="02010600030101010101" pitchFamily="2" charset="-122"/>
              </a:rPr>
              <a:t>利器</a:t>
            </a:r>
            <a:r>
              <a:rPr lang="zh-CN" altLang="en-US" b="1" dirty="0">
                <a:latin typeface="Arial" panose="020B0604020202020204" pitchFamily="34" charset="0"/>
                <a:ea typeface="宋体" panose="02010600030101010101" pitchFamily="2" charset="-122"/>
              </a:rPr>
              <a:t>、</a:t>
            </a:r>
            <a:r>
              <a:rPr lang="zh-CN" altLang="en-US" sz="3200" b="1" dirty="0">
                <a:latin typeface="Arial" panose="020B0604020202020204" pitchFamily="34" charset="0"/>
                <a:ea typeface="宋体" panose="02010600030101010101" pitchFamily="2" charset="-122"/>
              </a:rPr>
              <a:t>合成</a:t>
            </a:r>
            <a:r>
              <a:rPr lang="zh-CN" altLang="en-US" b="1" dirty="0">
                <a:latin typeface="Arial" panose="020B0604020202020204" pitchFamily="34" charset="0"/>
                <a:ea typeface="宋体" panose="02010600030101010101" pitchFamily="2" charset="-122"/>
              </a:rPr>
              <a:t>、</a:t>
            </a:r>
            <a:r>
              <a:rPr lang="zh-CN" altLang="en-US" sz="3200" b="1" dirty="0">
                <a:latin typeface="Arial" panose="020B0604020202020204" pitchFamily="34" charset="0"/>
                <a:ea typeface="宋体" panose="02010600030101010101" pitchFamily="2" charset="-122"/>
              </a:rPr>
              <a:t>高效的国防建设之路</a:t>
            </a:r>
          </a:p>
        </p:txBody>
      </p:sp>
      <p:sp>
        <p:nvSpPr>
          <p:cNvPr id="75780" name="WordArt 13"/>
          <p:cNvSpPr>
            <a:spLocks noTextEdit="1"/>
          </p:cNvSpPr>
          <p:nvPr/>
        </p:nvSpPr>
        <p:spPr>
          <a:xfrm>
            <a:off x="6516688" y="692150"/>
            <a:ext cx="1524000" cy="1447800"/>
          </a:xfrm>
          <a:prstGeom prst="rect">
            <a:avLst/>
          </a:prstGeom>
        </p:spPr>
        <p:txBody>
          <a:bodyPr wrap="none" fromWordArt="1">
            <a:prstTxWarp prst="textPlain">
              <a:avLst>
                <a:gd name="adj" fmla="val 50000"/>
              </a:avLst>
            </a:prstTxWarp>
            <a:normAutofit/>
          </a:bodyPr>
          <a:lstStyle/>
          <a:p>
            <a:pPr algn="ctr"/>
            <a:r>
              <a:rPr lang="zh-CN" altLang="en-US" sz="4800" b="1">
                <a:ln w="12700" cap="flat" cmpd="sng">
                  <a:solidFill>
                    <a:srgbClr val="EAEAEA"/>
                  </a:solidFill>
                  <a:prstDash val="solid"/>
                  <a:round/>
                  <a:headEnd type="none" w="med" len="med"/>
                  <a:tailEnd type="none" w="med" len="med"/>
                </a:ln>
                <a:gradFill rotWithShape="1">
                  <a:gsLst>
                    <a:gs pos="0">
                      <a:srgbClr val="A603AB">
                        <a:alpha val="100000"/>
                      </a:srgbClr>
                    </a:gs>
                    <a:gs pos="12000">
                      <a:srgbClr val="E81766">
                        <a:alpha val="100000"/>
                      </a:srgbClr>
                    </a:gs>
                    <a:gs pos="27000">
                      <a:srgbClr val="EE3F17">
                        <a:alpha val="100000"/>
                      </a:srgbClr>
                    </a:gs>
                    <a:gs pos="48000">
                      <a:srgbClr val="FFFF00">
                        <a:alpha val="100000"/>
                      </a:srgbClr>
                    </a:gs>
                    <a:gs pos="64999">
                      <a:srgbClr val="1A8D48">
                        <a:alpha val="100000"/>
                      </a:srgbClr>
                    </a:gs>
                    <a:gs pos="78999">
                      <a:srgbClr val="0819FB">
                        <a:alpha val="100000"/>
                      </a:srgbClr>
                    </a:gs>
                    <a:gs pos="100000">
                      <a:srgbClr val="A603AB">
                        <a:alpha val="100000"/>
                      </a:srgbClr>
                    </a:gs>
                  </a:gsLst>
                  <a:lin ang="0" scaled="1"/>
                  <a:tileRect/>
                </a:gradFill>
                <a:effectLst>
                  <a:outerShdw dist="35921" dir="2699999" sy="50000" kx="2115830" algn="bl" rotWithShape="0">
                    <a:srgbClr val="C0C0C0"/>
                  </a:outerShdw>
                </a:effectLst>
                <a:latin typeface="黑体" panose="02010609060101010101" pitchFamily="49" charset="-122"/>
                <a:ea typeface="黑体" panose="02010609060101010101" pitchFamily="49" charset="-122"/>
              </a:rPr>
              <a:t>精兵</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par>
                          <p:cTn id="8" fill="hold">
                            <p:stCondLst>
                              <p:cond delay="500"/>
                            </p:stCondLst>
                            <p:childTnLst>
                              <p:par>
                                <p:cTn id="9" presetID="4" presetClass="entr" presetSubtype="16" fill="hold" nodeType="afterEffect">
                                  <p:stCondLst>
                                    <p:cond delay="0"/>
                                  </p:stCondLst>
                                  <p:childTnLst>
                                    <p:set>
                                      <p:cBhvr>
                                        <p:cTn id="10" dur="indefinite" fill="hold">
                                          <p:stCondLst>
                                            <p:cond delay="0"/>
                                          </p:stCondLst>
                                        </p:cTn>
                                        <p:tgtEl>
                                          <p:spTgt spid="75780"/>
                                        </p:tgtEl>
                                        <p:attrNameLst>
                                          <p:attrName>style.visibility</p:attrName>
                                        </p:attrNameLst>
                                      </p:cBhvr>
                                      <p:to>
                                        <p:strVal val="visible"/>
                                      </p:to>
                                    </p:set>
                                    <p:animEffect transition="in" filter="box(in)">
                                      <p:cBhvr>
                                        <p:cTn id="11" dur="500"/>
                                        <p:tgtEl>
                                          <p:spTgt spid="757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81000" y="914400"/>
            <a:ext cx="8305800" cy="5451475"/>
            <a:chOff x="0" y="0"/>
            <a:chExt cx="5029" cy="3533"/>
          </a:xfrm>
        </p:grpSpPr>
        <p:sp>
          <p:nvSpPr>
            <p:cNvPr id="60419" name="Text Box 3"/>
            <p:cNvSpPr txBox="1"/>
            <p:nvPr/>
          </p:nvSpPr>
          <p:spPr>
            <a:xfrm>
              <a:off x="0" y="0"/>
              <a:ext cx="5029" cy="3533"/>
            </a:xfrm>
            <a:prstGeom prst="rect">
              <a:avLst/>
            </a:prstGeom>
            <a:gradFill rotWithShape="0">
              <a:gsLst>
                <a:gs pos="0">
                  <a:srgbClr val="FF3300"/>
                </a:gs>
                <a:gs pos="100000">
                  <a:srgbClr val="761800"/>
                </a:gs>
              </a:gsLst>
              <a:path path="shape">
                <a:fillToRect l="50000" t="50000" r="50000" b="50000"/>
              </a:path>
              <a:tileRect/>
            </a:gradFill>
            <a:ln w="9525">
              <a:noFill/>
              <a:miter/>
            </a:ln>
            <a:effectLst>
              <a:outerShdw dist="89803" dir="2699999" algn="ctr" rotWithShape="0">
                <a:schemeClr val="tx2">
                  <a:alpha val="50000"/>
                </a:schemeClr>
              </a:outerShdw>
            </a:effectLst>
          </p:spPr>
          <p:txBody>
            <a:bodyPr>
              <a:spAutoFit/>
            </a:bodyPr>
            <a:lstStyle/>
            <a:p>
              <a:pPr marR="0" defTabSz="762000" eaLnBrk="0" hangingPunct="0">
                <a:buClrTx/>
                <a:buSzTx/>
                <a:defRPr/>
              </a:pPr>
              <a:endParaRPr kumimoji="0" lang="en-US" altLang="zh-CN" sz="4400" b="1" kern="1200" cap="none" spc="0" normalizeH="0" baseline="0" noProof="0">
                <a:solidFill>
                  <a:srgbClr val="FFFFFF"/>
                </a:solidFill>
                <a:effectLst>
                  <a:outerShdw blurRad="38100" dist="38100" dir="2700000" algn="tl">
                    <a:srgbClr val="000000"/>
                  </a:outerShdw>
                </a:effectLst>
                <a:latin typeface="隶书" panose="02010509060101010101" pitchFamily="49" charset="-122"/>
                <a:ea typeface="隶书" panose="02010509060101010101" pitchFamily="49" charset="-122"/>
                <a:cs typeface="+mn-cs"/>
              </a:endParaRPr>
            </a:p>
            <a:p>
              <a:pPr marR="0" defTabSz="762000" eaLnBrk="0" hangingPunct="0">
                <a:buClrTx/>
                <a:buSzTx/>
                <a:defRPr/>
              </a:pPr>
              <a:endParaRPr kumimoji="0" lang="en-US" altLang="zh-CN" sz="4400" b="1" kern="1200" cap="none" spc="0" normalizeH="0" baseline="0" noProof="0">
                <a:solidFill>
                  <a:srgbClr val="FFFFFF"/>
                </a:solidFill>
                <a:effectLst>
                  <a:outerShdw blurRad="38100" dist="38100" dir="2700000" algn="tl">
                    <a:srgbClr val="000000"/>
                  </a:outerShdw>
                </a:effectLst>
                <a:latin typeface="隶书" panose="02010509060101010101" pitchFamily="49" charset="-122"/>
                <a:ea typeface="隶书" panose="02010509060101010101" pitchFamily="49" charset="-122"/>
                <a:cs typeface="+mn-cs"/>
              </a:endParaRPr>
            </a:p>
            <a:p>
              <a:pPr marR="0" defTabSz="762000" eaLnBrk="0" hangingPunct="0">
                <a:buClrTx/>
                <a:buSzTx/>
                <a:defRPr/>
              </a:pPr>
              <a:endParaRPr kumimoji="0" lang="en-US" altLang="zh-CN" sz="4400" b="1" kern="1200" cap="none" spc="0" normalizeH="0" baseline="0" noProof="0">
                <a:solidFill>
                  <a:srgbClr val="FFFFFF"/>
                </a:solidFill>
                <a:effectLst>
                  <a:outerShdw blurRad="38100" dist="38100" dir="2700000" algn="tl">
                    <a:srgbClr val="000000"/>
                  </a:outerShdw>
                </a:effectLst>
                <a:latin typeface="隶书" panose="02010509060101010101" pitchFamily="49" charset="-122"/>
                <a:ea typeface="隶书" panose="02010509060101010101" pitchFamily="49" charset="-122"/>
                <a:cs typeface="+mn-cs"/>
              </a:endParaRPr>
            </a:p>
            <a:p>
              <a:pPr marR="0" defTabSz="762000" eaLnBrk="0" hangingPunct="0">
                <a:buClrTx/>
                <a:buSzTx/>
                <a:defRPr/>
              </a:pPr>
              <a:r>
                <a:rPr kumimoji="0" lang="en-US" altLang="zh-CN" sz="4400" b="1" kern="1200" cap="none" spc="0" normalizeH="0" baseline="0" noProof="0">
                  <a:solidFill>
                    <a:srgbClr val="FFFFFF"/>
                  </a:solidFill>
                  <a:effectLst>
                    <a:outerShdw blurRad="38100" dist="38100" dir="2700000" algn="tl">
                      <a:srgbClr val="000000"/>
                    </a:outerShdw>
                  </a:effectLst>
                  <a:latin typeface="隶书" panose="02010509060101010101" pitchFamily="49" charset="-122"/>
                  <a:ea typeface="隶书" panose="02010509060101010101" pitchFamily="49" charset="-122"/>
                  <a:cs typeface="+mn-cs"/>
                </a:rPr>
                <a:t>   </a:t>
              </a:r>
              <a:r>
                <a:rPr kumimoji="0" lang="zh-CN" altLang="en-US" sz="4400" b="1" kern="1200" cap="none" spc="0" normalizeH="0" baseline="0" noProof="0">
                  <a:solidFill>
                    <a:srgbClr val="FFFFFF"/>
                  </a:solidFill>
                  <a:effectLst>
                    <a:outerShdw blurRad="38100" dist="38100" dir="2700000" algn="tl">
                      <a:srgbClr val="000000"/>
                    </a:outerShdw>
                  </a:effectLst>
                  <a:latin typeface="隶书" panose="02010509060101010101" pitchFamily="49" charset="-122"/>
                  <a:ea typeface="隶书" panose="02010509060101010101" pitchFamily="49" charset="-122"/>
                  <a:cs typeface="+mn-cs"/>
                </a:rPr>
                <a:t>我们必须抓住难得的机遇，</a:t>
              </a:r>
            </a:p>
            <a:p>
              <a:pPr marR="0" defTabSz="762000" eaLnBrk="0" hangingPunct="0">
                <a:buClrTx/>
                <a:buSzTx/>
                <a:defRPr/>
              </a:pPr>
              <a:r>
                <a:rPr kumimoji="0" lang="zh-CN" altLang="en-US" sz="4400" b="1" kern="1200" cap="none" spc="0" normalizeH="0" baseline="0" noProof="0">
                  <a:solidFill>
                    <a:srgbClr val="FFFFFF"/>
                  </a:solidFill>
                  <a:effectLst>
                    <a:outerShdw blurRad="38100" dist="38100" dir="2700000" algn="tl">
                      <a:srgbClr val="000000"/>
                    </a:outerShdw>
                  </a:effectLst>
                  <a:latin typeface="隶书" panose="02010509060101010101" pitchFamily="49" charset="-122"/>
                  <a:ea typeface="隶书" panose="02010509060101010101" pitchFamily="49" charset="-122"/>
                  <a:cs typeface="+mn-cs"/>
                </a:rPr>
                <a:t> 加速国防科技和武器装备的发</a:t>
              </a:r>
            </a:p>
            <a:p>
              <a:pPr marR="0" defTabSz="762000" eaLnBrk="0" hangingPunct="0">
                <a:buClrTx/>
                <a:buSzTx/>
                <a:defRPr/>
              </a:pPr>
              <a:r>
                <a:rPr kumimoji="0" lang="zh-CN" altLang="en-US" sz="4400" b="1" kern="1200" cap="none" spc="0" normalizeH="0" baseline="0" noProof="0">
                  <a:solidFill>
                    <a:srgbClr val="FFFFFF"/>
                  </a:solidFill>
                  <a:effectLst>
                    <a:outerShdw blurRad="38100" dist="38100" dir="2700000" algn="tl">
                      <a:srgbClr val="000000"/>
                    </a:outerShdw>
                  </a:effectLst>
                  <a:latin typeface="隶书" panose="02010509060101010101" pitchFamily="49" charset="-122"/>
                  <a:ea typeface="隶书" panose="02010509060101010101" pitchFamily="49" charset="-122"/>
                  <a:cs typeface="+mn-cs"/>
                </a:rPr>
                <a:t> 展，尤其是重点发展打信息化</a:t>
              </a:r>
            </a:p>
            <a:p>
              <a:pPr marR="0" defTabSz="762000" eaLnBrk="0" hangingPunct="0">
                <a:buClrTx/>
                <a:buSzTx/>
                <a:defRPr/>
              </a:pPr>
              <a:r>
                <a:rPr kumimoji="0" lang="zh-CN" altLang="en-US" sz="4400" b="1" kern="1200" cap="none" spc="0" normalizeH="0" baseline="0" noProof="0">
                  <a:solidFill>
                    <a:srgbClr val="FFFFFF"/>
                  </a:solidFill>
                  <a:effectLst>
                    <a:outerShdw blurRad="38100" dist="38100" dir="2700000" algn="tl">
                      <a:srgbClr val="000000"/>
                    </a:outerShdw>
                  </a:effectLst>
                  <a:latin typeface="隶书" panose="02010509060101010101" pitchFamily="49" charset="-122"/>
                  <a:ea typeface="隶书" panose="02010509060101010101" pitchFamily="49" charset="-122"/>
                  <a:cs typeface="+mn-cs"/>
                </a:rPr>
                <a:t> 战争必需的武器。</a:t>
              </a:r>
            </a:p>
            <a:p>
              <a:pPr marR="0" defTabSz="762000" eaLnBrk="0" hangingPunct="0">
                <a:buClrTx/>
                <a:buSzTx/>
                <a:defRPr/>
              </a:pPr>
              <a:endParaRPr kumimoji="0" lang="zh-CN" altLang="en-US" sz="4400" b="1" kern="1200" cap="none" spc="0" normalizeH="0" baseline="0" noProof="0">
                <a:solidFill>
                  <a:srgbClr val="FFFFFF"/>
                </a:solidFill>
                <a:effectLst>
                  <a:outerShdw blurRad="38100" dist="38100" dir="2700000" algn="tl">
                    <a:srgbClr val="000000"/>
                  </a:outerShdw>
                </a:effectLst>
                <a:latin typeface="隶书" panose="02010509060101010101" pitchFamily="49" charset="-122"/>
                <a:ea typeface="隶书" panose="02010509060101010101" pitchFamily="49" charset="-122"/>
                <a:cs typeface="+mn-cs"/>
              </a:endParaRPr>
            </a:p>
          </p:txBody>
        </p:sp>
        <p:sp>
          <p:nvSpPr>
            <p:cNvPr id="84995" name="WordArt 4"/>
            <p:cNvSpPr>
              <a:spLocks noTextEdit="1"/>
            </p:cNvSpPr>
            <p:nvPr/>
          </p:nvSpPr>
          <p:spPr>
            <a:xfrm>
              <a:off x="2832" y="317"/>
              <a:ext cx="1944" cy="525"/>
            </a:xfrm>
            <a:prstGeom prst="rect">
              <a:avLst/>
            </a:prstGeom>
          </p:spPr>
          <p:txBody>
            <a:bodyPr wrap="none" fromWordArt="1">
              <a:prstTxWarp prst="textPlain">
                <a:avLst>
                  <a:gd name="adj" fmla="val 50000"/>
                </a:avLst>
              </a:prstTxWarp>
              <a:normAutofit fontScale="85000" lnSpcReduction="20000"/>
            </a:bodyPr>
            <a:lstStyle/>
            <a:p>
              <a:pPr algn="ctr"/>
              <a:r>
                <a:rPr lang="zh-CN" altLang="en-US" sz="6600" b="1">
                  <a:ln w="9525" cap="flat" cmpd="sng">
                    <a:solidFill>
                      <a:srgbClr val="993366"/>
                    </a:solidFill>
                    <a:prstDash val="solid"/>
                    <a:round/>
                    <a:headEnd type="none" w="med" len="med"/>
                    <a:tailEnd type="none" w="med" len="med"/>
                  </a:ln>
                  <a:solidFill>
                    <a:srgbClr val="FFFFFF"/>
                  </a:solidFill>
                  <a:effectLst>
                    <a:outerShdw dist="63500" dir="3187806" algn="ctr" rotWithShape="0">
                      <a:schemeClr val="tx2"/>
                    </a:outerShdw>
                  </a:effectLst>
                  <a:latin typeface="黑体" panose="02010609060101010101" pitchFamily="49" charset="-122"/>
                  <a:ea typeface="黑体" panose="02010609060101010101" pitchFamily="49" charset="-122"/>
                </a:rPr>
                <a:t>铩手锏</a:t>
              </a:r>
            </a:p>
          </p:txBody>
        </p:sp>
        <p:sp>
          <p:nvSpPr>
            <p:cNvPr id="84996" name="WordArt 5"/>
            <p:cNvSpPr>
              <a:spLocks noTextEdit="1"/>
            </p:cNvSpPr>
            <p:nvPr/>
          </p:nvSpPr>
          <p:spPr>
            <a:xfrm>
              <a:off x="336" y="122"/>
              <a:ext cx="960" cy="912"/>
            </a:xfrm>
            <a:prstGeom prst="rect">
              <a:avLst/>
            </a:prstGeom>
          </p:spPr>
          <p:txBody>
            <a:bodyPr wrap="none" fromWordArt="1">
              <a:prstTxWarp prst="textPlain">
                <a:avLst>
                  <a:gd name="adj" fmla="val 50000"/>
                </a:avLst>
              </a:prstTxWarp>
              <a:normAutofit/>
            </a:bodyPr>
            <a:lstStyle/>
            <a:p>
              <a:pPr algn="ctr"/>
              <a:r>
                <a:rPr lang="zh-CN" altLang="en-US" sz="4800" b="1">
                  <a:ln w="12700" cap="flat" cmpd="sng">
                    <a:solidFill>
                      <a:srgbClr val="EAEAEA"/>
                    </a:solidFill>
                    <a:prstDash val="solid"/>
                    <a:round/>
                    <a:headEnd type="none" w="med" len="med"/>
                    <a:tailEnd type="none" w="med" len="med"/>
                  </a:ln>
                  <a:gradFill rotWithShape="1">
                    <a:gsLst>
                      <a:gs pos="0">
                        <a:srgbClr val="A603AB">
                          <a:alpha val="100000"/>
                        </a:srgbClr>
                      </a:gs>
                      <a:gs pos="12000">
                        <a:srgbClr val="E81766">
                          <a:alpha val="100000"/>
                        </a:srgbClr>
                      </a:gs>
                      <a:gs pos="27000">
                        <a:srgbClr val="EE3F17">
                          <a:alpha val="100000"/>
                        </a:srgbClr>
                      </a:gs>
                      <a:gs pos="48000">
                        <a:srgbClr val="FFFF00">
                          <a:alpha val="100000"/>
                        </a:srgbClr>
                      </a:gs>
                      <a:gs pos="64999">
                        <a:srgbClr val="1A8D48">
                          <a:alpha val="100000"/>
                        </a:srgbClr>
                      </a:gs>
                      <a:gs pos="78999">
                        <a:srgbClr val="0819FB">
                          <a:alpha val="100000"/>
                        </a:srgbClr>
                      </a:gs>
                      <a:gs pos="100000">
                        <a:srgbClr val="A603AB">
                          <a:alpha val="100000"/>
                        </a:srgbClr>
                      </a:gs>
                    </a:gsLst>
                    <a:lin ang="0" scaled="1"/>
                    <a:tileRect/>
                  </a:gradFill>
                  <a:effectLst>
                    <a:outerShdw dist="89803" dir="2699999" sy="50000" kx="2115830" algn="bl" rotWithShape="0">
                      <a:schemeClr val="tx2">
                        <a:alpha val="50000"/>
                      </a:schemeClr>
                    </a:outerShdw>
                  </a:effectLst>
                  <a:latin typeface="黑体" panose="02010609060101010101" pitchFamily="49" charset="-122"/>
                  <a:ea typeface="黑体" panose="02010609060101010101" pitchFamily="49" charset="-122"/>
                </a:rPr>
                <a:t>利器</a:t>
              </a:r>
            </a:p>
          </p:txBody>
        </p:sp>
        <p:sp>
          <p:nvSpPr>
            <p:cNvPr id="84997" name="Line 6"/>
            <p:cNvSpPr/>
            <p:nvPr/>
          </p:nvSpPr>
          <p:spPr>
            <a:xfrm>
              <a:off x="1632" y="602"/>
              <a:ext cx="1008" cy="0"/>
            </a:xfrm>
            <a:prstGeom prst="line">
              <a:avLst/>
            </a:prstGeom>
            <a:ln w="38100" cap="flat" cmpd="sng">
              <a:solidFill>
                <a:schemeClr val="tx2"/>
              </a:solidFill>
              <a:prstDash val="solid"/>
              <a:round/>
              <a:headEnd type="none" w="med" len="med"/>
              <a:tailEnd type="none" w="med" len="med"/>
            </a:ln>
          </p:spPr>
        </p:sp>
      </p:grpSp>
      <p:sp>
        <p:nvSpPr>
          <p:cNvPr id="84998" name="AutoShape 7" descr="https://f11.baidu.com/it/u=3979918558,3856487270&amp;fm=173&amp;app=25&amp;f=JPEG?w=640&amp;h=389&amp;s=DD822FD50E4020D6D80499060300F0C3&amp;access=215967316"/>
          <p:cNvSpPr>
            <a:spLocks noChangeAspect="1"/>
          </p:cNvSpPr>
          <p:nvPr/>
        </p:nvSpPr>
        <p:spPr>
          <a:xfrm>
            <a:off x="155575" y="-144462"/>
            <a:ext cx="304800" cy="304800"/>
          </a:xfrm>
          <a:prstGeom prst="rect">
            <a:avLst/>
          </a:prstGeom>
          <a:noFill/>
          <a:ln w="9525">
            <a:noFill/>
          </a:ln>
        </p:spPr>
        <p:txBody>
          <a:bodyPr anchor="t" anchorCtr="0"/>
          <a:lstStyle/>
          <a:p>
            <a:endParaRPr lang="zh-CN" altLang="en-US" dirty="0">
              <a:latin typeface="Arial" panose="020B0604020202020204" pitchFamily="34"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5"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vertic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017" name="图片 61449" descr="QQ截图20151019103731"/>
          <p:cNvPicPr>
            <a:picLocks noChangeAspect="1"/>
          </p:cNvPicPr>
          <p:nvPr>
            <p:custDataLst>
              <p:tags r:id="rId1"/>
            </p:custDataLst>
          </p:nvPr>
        </p:nvPicPr>
        <p:blipFill>
          <a:blip r:embed="rId6"/>
          <a:stretch>
            <a:fillRect/>
          </a:stretch>
        </p:blipFill>
        <p:spPr>
          <a:xfrm>
            <a:off x="4495800" y="3733800"/>
            <a:ext cx="4689475" cy="3124200"/>
          </a:xfrm>
          <a:prstGeom prst="rect">
            <a:avLst/>
          </a:prstGeom>
          <a:noFill/>
          <a:ln w="9525">
            <a:noFill/>
          </a:ln>
        </p:spPr>
      </p:pic>
      <p:sp>
        <p:nvSpPr>
          <p:cNvPr id="86018" name="文本框 61450"/>
          <p:cNvSpPr txBox="1"/>
          <p:nvPr/>
        </p:nvSpPr>
        <p:spPr>
          <a:xfrm>
            <a:off x="4648200" y="3886200"/>
            <a:ext cx="3654425" cy="396875"/>
          </a:xfrm>
          <a:prstGeom prst="rect">
            <a:avLst/>
          </a:prstGeom>
          <a:noFill/>
          <a:ln w="9525">
            <a:noFill/>
          </a:ln>
        </p:spPr>
        <p:txBody>
          <a:bodyPr wrap="none" anchor="t" anchorCtr="0">
            <a:spAutoFit/>
          </a:bodyPr>
          <a:lstStyle/>
          <a:p>
            <a:r>
              <a:rPr lang="zh-CN" altLang="en-US" sz="2000" dirty="0">
                <a:solidFill>
                  <a:srgbClr val="FF0000"/>
                </a:solidFill>
                <a:latin typeface="Arial" panose="020B0604020202020204" pitchFamily="34" charset="0"/>
                <a:ea typeface="宋体" panose="02010600030101010101" pitchFamily="2" charset="-122"/>
              </a:rPr>
              <a:t>空警</a:t>
            </a:r>
            <a:r>
              <a:rPr lang="en-US" altLang="zh-CN" sz="2000" dirty="0">
                <a:solidFill>
                  <a:srgbClr val="FF0000"/>
                </a:solidFill>
                <a:latin typeface="Arial" panose="020B0604020202020204" pitchFamily="34" charset="0"/>
                <a:ea typeface="宋体" panose="02010600030101010101" pitchFamily="2" charset="-122"/>
              </a:rPr>
              <a:t>—</a:t>
            </a:r>
            <a:r>
              <a:rPr lang="zh-CN" altLang="en-US" sz="2000" dirty="0">
                <a:solidFill>
                  <a:srgbClr val="FF0000"/>
                </a:solidFill>
                <a:latin typeface="Arial" panose="020B0604020202020204" pitchFamily="34" charset="0"/>
                <a:ea typeface="宋体" panose="02010600030101010101" pitchFamily="2" charset="-122"/>
              </a:rPr>
              <a:t>500：新一代空中预警机</a:t>
            </a:r>
          </a:p>
        </p:txBody>
      </p:sp>
      <p:pic>
        <p:nvPicPr>
          <p:cNvPr id="86019" name="图片 4"/>
          <p:cNvPicPr>
            <a:picLocks noChangeAspect="1"/>
          </p:cNvPicPr>
          <p:nvPr>
            <p:custDataLst>
              <p:tags r:id="rId2"/>
            </p:custDataLst>
          </p:nvPr>
        </p:nvPicPr>
        <p:blipFill>
          <a:blip r:embed="rId7"/>
          <a:stretch>
            <a:fillRect/>
          </a:stretch>
        </p:blipFill>
        <p:spPr>
          <a:xfrm>
            <a:off x="-41275" y="3743325"/>
            <a:ext cx="4587875" cy="3163888"/>
          </a:xfrm>
          <a:prstGeom prst="rect">
            <a:avLst/>
          </a:prstGeom>
          <a:noFill/>
          <a:ln w="9525">
            <a:noFill/>
          </a:ln>
        </p:spPr>
      </p:pic>
      <p:sp>
        <p:nvSpPr>
          <p:cNvPr id="86020" name="文本框 5"/>
          <p:cNvSpPr txBox="1"/>
          <p:nvPr/>
        </p:nvSpPr>
        <p:spPr>
          <a:xfrm>
            <a:off x="0" y="3886200"/>
            <a:ext cx="4377055" cy="460375"/>
          </a:xfrm>
          <a:prstGeom prst="rect">
            <a:avLst/>
          </a:prstGeom>
          <a:noFill/>
          <a:ln w="9525">
            <a:noFill/>
          </a:ln>
        </p:spPr>
        <p:txBody>
          <a:bodyPr wrap="square" anchor="t" anchorCtr="0">
            <a:spAutoFit/>
          </a:bodyPr>
          <a:lstStyle/>
          <a:p>
            <a:r>
              <a:rPr lang="en-US" altLang="zh-CN" sz="2400" b="1" dirty="0">
                <a:solidFill>
                  <a:srgbClr val="FFFF00"/>
                </a:solidFill>
                <a:latin typeface="Arial" panose="020B0604020202020204" pitchFamily="34" charset="0"/>
                <a:ea typeface="宋体" panose="02010600030101010101" pitchFamily="2" charset="-122"/>
              </a:rPr>
              <a:t>99A</a:t>
            </a:r>
            <a:r>
              <a:rPr lang="zh-CN" altLang="en-US" sz="2400" b="1" dirty="0">
                <a:solidFill>
                  <a:srgbClr val="FFFF00"/>
                </a:solidFill>
                <a:latin typeface="Arial" panose="020B0604020202020204" pitchFamily="34" charset="0"/>
                <a:ea typeface="宋体" panose="02010600030101010101" pitchFamily="2" charset="-122"/>
              </a:rPr>
              <a:t>坦克：</a:t>
            </a:r>
            <a:r>
              <a:rPr lang="en-US" altLang="zh-CN" sz="2400" b="1" dirty="0">
                <a:solidFill>
                  <a:srgbClr val="FFFF00"/>
                </a:solidFill>
                <a:latin typeface="Arial" panose="020B0604020202020204" pitchFamily="34" charset="0"/>
                <a:ea typeface="宋体" panose="02010600030101010101" pitchFamily="2" charset="-122"/>
              </a:rPr>
              <a:t>“</a:t>
            </a:r>
            <a:r>
              <a:rPr lang="zh-CN" altLang="en-US" sz="2400" b="1" dirty="0">
                <a:solidFill>
                  <a:srgbClr val="FFFF00"/>
                </a:solidFill>
                <a:latin typeface="Arial" panose="020B0604020202020204" pitchFamily="34" charset="0"/>
                <a:ea typeface="宋体" panose="02010600030101010101" pitchFamily="2" charset="-122"/>
              </a:rPr>
              <a:t>信息主战第一车</a:t>
            </a:r>
            <a:r>
              <a:rPr lang="en-US" altLang="zh-CN" sz="2400" b="1" dirty="0">
                <a:solidFill>
                  <a:srgbClr val="FFFF00"/>
                </a:solidFill>
                <a:latin typeface="Arial" panose="020B0604020202020204" pitchFamily="34" charset="0"/>
                <a:ea typeface="宋体" panose="02010600030101010101" pitchFamily="2" charset="-122"/>
              </a:rPr>
              <a:t>”</a:t>
            </a:r>
          </a:p>
        </p:txBody>
      </p:sp>
      <p:pic>
        <p:nvPicPr>
          <p:cNvPr id="86023" name="图片 8"/>
          <p:cNvPicPr>
            <a:picLocks noChangeAspect="1"/>
          </p:cNvPicPr>
          <p:nvPr>
            <p:custDataLst>
              <p:tags r:id="rId3"/>
            </p:custDataLst>
          </p:nvPr>
        </p:nvPicPr>
        <p:blipFill>
          <a:blip r:embed="rId8"/>
          <a:stretch>
            <a:fillRect/>
          </a:stretch>
        </p:blipFill>
        <p:spPr>
          <a:xfrm>
            <a:off x="4579938" y="769938"/>
            <a:ext cx="4572000" cy="2973387"/>
          </a:xfrm>
          <a:prstGeom prst="rect">
            <a:avLst/>
          </a:prstGeom>
          <a:noFill/>
          <a:ln w="9525">
            <a:noFill/>
          </a:ln>
        </p:spPr>
      </p:pic>
      <p:sp>
        <p:nvSpPr>
          <p:cNvPr id="86024" name="文本框 9"/>
          <p:cNvSpPr txBox="1"/>
          <p:nvPr/>
        </p:nvSpPr>
        <p:spPr>
          <a:xfrm>
            <a:off x="4978400" y="3279775"/>
            <a:ext cx="3005138" cy="396875"/>
          </a:xfrm>
          <a:prstGeom prst="rect">
            <a:avLst/>
          </a:prstGeom>
          <a:noFill/>
          <a:ln w="9525">
            <a:noFill/>
          </a:ln>
        </p:spPr>
        <p:txBody>
          <a:bodyPr wrap="none" anchor="t" anchorCtr="0">
            <a:spAutoFit/>
          </a:bodyPr>
          <a:lstStyle/>
          <a:p>
            <a:r>
              <a:rPr lang="zh-CN" altLang="en-US" sz="2000" b="1" dirty="0">
                <a:solidFill>
                  <a:srgbClr val="FF0000"/>
                </a:solidFill>
                <a:latin typeface="Arial" panose="020B0604020202020204" pitchFamily="34" charset="0"/>
                <a:ea typeface="宋体" panose="02010600030101010101" pitchFamily="2" charset="-122"/>
              </a:rPr>
              <a:t>红箭</a:t>
            </a:r>
            <a:r>
              <a:rPr lang="en-US" altLang="zh-CN" sz="2000" b="1" dirty="0">
                <a:solidFill>
                  <a:srgbClr val="FF0000"/>
                </a:solidFill>
                <a:latin typeface="Arial" panose="020B0604020202020204" pitchFamily="34" charset="0"/>
                <a:ea typeface="宋体" panose="02010600030101010101" pitchFamily="2" charset="-122"/>
              </a:rPr>
              <a:t>—10</a:t>
            </a:r>
            <a:r>
              <a:rPr lang="zh-CN" altLang="en-US" sz="2000" b="1" dirty="0">
                <a:solidFill>
                  <a:srgbClr val="FF0000"/>
                </a:solidFill>
                <a:latin typeface="Arial" panose="020B0604020202020204" pitchFamily="34" charset="0"/>
                <a:ea typeface="宋体" panose="02010600030101010101" pitchFamily="2" charset="-122"/>
              </a:rPr>
              <a:t>：</a:t>
            </a:r>
            <a:r>
              <a:rPr lang="en-US" altLang="zh-CN" sz="2000" b="1" dirty="0">
                <a:solidFill>
                  <a:srgbClr val="FF0000"/>
                </a:solidFill>
                <a:latin typeface="Arial" panose="020B0604020202020204" pitchFamily="34" charset="0"/>
                <a:ea typeface="宋体" panose="02010600030101010101" pitchFamily="2" charset="-122"/>
              </a:rPr>
              <a:t>“</a:t>
            </a:r>
            <a:r>
              <a:rPr lang="zh-CN" altLang="en-US" sz="2000" b="1" dirty="0">
                <a:solidFill>
                  <a:srgbClr val="FF0000"/>
                </a:solidFill>
                <a:latin typeface="Arial" panose="020B0604020202020204" pitchFamily="34" charset="0"/>
                <a:ea typeface="宋体" panose="02010600030101010101" pitchFamily="2" charset="-122"/>
              </a:rPr>
              <a:t>陆军杀手锏</a:t>
            </a:r>
            <a:r>
              <a:rPr lang="en-US" altLang="zh-CN" sz="2000" b="1" dirty="0">
                <a:solidFill>
                  <a:srgbClr val="FF0000"/>
                </a:solidFill>
                <a:latin typeface="Arial" panose="020B0604020202020204" pitchFamily="34" charset="0"/>
                <a:ea typeface="宋体" panose="02010600030101010101" pitchFamily="2" charset="-122"/>
              </a:rPr>
              <a:t>”</a:t>
            </a:r>
          </a:p>
        </p:txBody>
      </p:sp>
      <p:sp>
        <p:nvSpPr>
          <p:cNvPr id="86025" name="文本框 10"/>
          <p:cNvSpPr txBox="1"/>
          <p:nvPr/>
        </p:nvSpPr>
        <p:spPr>
          <a:xfrm>
            <a:off x="2971800" y="76200"/>
            <a:ext cx="2773363" cy="641350"/>
          </a:xfrm>
          <a:prstGeom prst="rect">
            <a:avLst/>
          </a:prstGeom>
          <a:noFill/>
          <a:ln w="9525">
            <a:noFill/>
          </a:ln>
        </p:spPr>
        <p:txBody>
          <a:bodyPr wrap="none" anchor="t" anchorCtr="0">
            <a:spAutoFit/>
          </a:bodyPr>
          <a:lstStyle/>
          <a:p>
            <a:r>
              <a:rPr lang="zh-CN" altLang="en-US" sz="3600" dirty="0">
                <a:solidFill>
                  <a:srgbClr val="FF0000"/>
                </a:solidFill>
                <a:latin typeface="Arial" panose="020B0604020202020204" pitchFamily="34" charset="0"/>
                <a:ea typeface="宋体" panose="02010600030101010101" pitchFamily="2" charset="-122"/>
              </a:rPr>
              <a:t>大  国  利  器</a:t>
            </a:r>
          </a:p>
        </p:txBody>
      </p:sp>
      <p:pic>
        <p:nvPicPr>
          <p:cNvPr id="2" name="图片 1" descr="微信图片_20230129105540"/>
          <p:cNvPicPr>
            <a:picLocks noChangeAspect="1"/>
          </p:cNvPicPr>
          <p:nvPr>
            <p:custDataLst>
              <p:tags r:id="rId4"/>
            </p:custDataLst>
          </p:nvPr>
        </p:nvPicPr>
        <p:blipFill>
          <a:blip r:embed="rId9"/>
          <a:stretch>
            <a:fillRect/>
          </a:stretch>
        </p:blipFill>
        <p:spPr>
          <a:xfrm>
            <a:off x="4587240" y="719455"/>
            <a:ext cx="4547235" cy="3058795"/>
          </a:xfrm>
          <a:prstGeom prst="rect">
            <a:avLst/>
          </a:prstGeom>
        </p:spPr>
      </p:pic>
      <p:pic>
        <p:nvPicPr>
          <p:cNvPr id="3" name="图片 2" descr="微信图片_20230129110006"/>
          <p:cNvPicPr>
            <a:picLocks noChangeAspect="1"/>
          </p:cNvPicPr>
          <p:nvPr/>
        </p:nvPicPr>
        <p:blipFill>
          <a:blip r:embed="rId10"/>
          <a:stretch>
            <a:fillRect/>
          </a:stretch>
        </p:blipFill>
        <p:spPr>
          <a:xfrm>
            <a:off x="-41275" y="702310"/>
            <a:ext cx="4621530" cy="3041015"/>
          </a:xfrm>
          <a:prstGeom prst="rect">
            <a:avLst/>
          </a:prstGeom>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Rectangle 2"/>
          <p:cNvSpPr>
            <a:spLocks noGrp="1"/>
          </p:cNvSpPr>
          <p:nvPr>
            <p:ph type="title"/>
          </p:nvPr>
        </p:nvSpPr>
        <p:spPr/>
        <p:txBody>
          <a:bodyPr vert="horz" wrap="square" lIns="91440" tIns="45720" rIns="91440" bIns="45720" anchor="ctr" anchorCtr="0"/>
          <a:lstStyle/>
          <a:p>
            <a:pPr eaLnBrk="1" hangingPunct="1"/>
            <a:r>
              <a:rPr lang="zh-CN" altLang="en-US" dirty="0">
                <a:solidFill>
                  <a:schemeClr val="tx1"/>
                </a:solidFill>
              </a:rPr>
              <a:t>复习题</a:t>
            </a:r>
          </a:p>
        </p:txBody>
      </p:sp>
      <p:sp>
        <p:nvSpPr>
          <p:cNvPr id="87042" name="Rectangle 3"/>
          <p:cNvSpPr>
            <a:spLocks noGrp="1"/>
          </p:cNvSpPr>
          <p:nvPr>
            <p:ph idx="1"/>
          </p:nvPr>
        </p:nvSpPr>
        <p:spPr/>
        <p:txBody>
          <a:bodyPr vert="horz" wrap="square" lIns="91440" tIns="45720" rIns="91440" bIns="45720" anchor="t" anchorCtr="0"/>
          <a:lstStyle/>
          <a:p>
            <a:pPr eaLnBrk="1" hangingPunct="1">
              <a:lnSpc>
                <a:spcPct val="130000"/>
              </a:lnSpc>
              <a:buFont typeface="Wingdings" panose="05000000000000000000" pitchFamily="2" charset="2"/>
              <a:buNone/>
            </a:pPr>
            <a:r>
              <a:rPr lang="en-US" altLang="zh-CN" dirty="0"/>
              <a:t>1</a:t>
            </a:r>
            <a:r>
              <a:rPr lang="zh-CN" altLang="en-US" dirty="0"/>
              <a:t>、新中国国防建设的成就有哪些？</a:t>
            </a:r>
          </a:p>
          <a:p>
            <a:pPr eaLnBrk="1" hangingPunct="1">
              <a:lnSpc>
                <a:spcPct val="130000"/>
              </a:lnSpc>
              <a:buFont typeface="Wingdings" panose="05000000000000000000" pitchFamily="2" charset="2"/>
              <a:buNone/>
            </a:pPr>
            <a:r>
              <a:rPr lang="en-US" altLang="zh-CN" dirty="0"/>
              <a:t>2</a:t>
            </a:r>
            <a:r>
              <a:rPr lang="zh-CN" altLang="en-US" dirty="0"/>
              <a:t>、我国国家机构的国防领导职权是什么？</a:t>
            </a:r>
          </a:p>
          <a:p>
            <a:pPr eaLnBrk="1" hangingPunct="1">
              <a:lnSpc>
                <a:spcPct val="130000"/>
              </a:lnSpc>
              <a:buFont typeface="Wingdings" panose="05000000000000000000" pitchFamily="2" charset="2"/>
              <a:buNone/>
            </a:pPr>
            <a:r>
              <a:rPr lang="en-US" altLang="zh-CN" dirty="0"/>
              <a:t>3</a:t>
            </a:r>
            <a:r>
              <a:rPr lang="zh-CN" altLang="en-US" dirty="0"/>
              <a:t>、中国武装力量有哪些部分组成？</a:t>
            </a:r>
          </a:p>
          <a:p>
            <a:pPr eaLnBrk="1" hangingPunct="1">
              <a:lnSpc>
                <a:spcPct val="130000"/>
              </a:lnSpc>
              <a:buFont typeface="Wingdings" panose="05000000000000000000" pitchFamily="2" charset="2"/>
              <a:buNone/>
            </a:pPr>
            <a:r>
              <a:rPr lang="en-US" altLang="zh-CN" dirty="0"/>
              <a:t>4</a:t>
            </a:r>
            <a:r>
              <a:rPr lang="zh-CN" altLang="en-US" dirty="0"/>
              <a:t>、什么是国防动员，动员的意义是什么？</a:t>
            </a:r>
          </a:p>
          <a:p>
            <a:pPr eaLnBrk="1" hangingPunct="1">
              <a:lnSpc>
                <a:spcPct val="130000"/>
              </a:lnSpc>
              <a:buFont typeface="Wingdings" panose="05000000000000000000" pitchFamily="2" charset="2"/>
              <a:buNone/>
            </a:pPr>
            <a:r>
              <a:rPr lang="en-US" altLang="zh-CN" dirty="0"/>
              <a:t>5</a:t>
            </a:r>
            <a:r>
              <a:rPr lang="zh-CN" altLang="en-US" dirty="0"/>
              <a:t>、国防动员主要内容有哪些？如何实施？</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内容占位符 2"/>
          <p:cNvSpPr>
            <a:spLocks noGrp="1"/>
          </p:cNvSpPr>
          <p:nvPr>
            <p:ph idx="1"/>
          </p:nvPr>
        </p:nvSpPr>
        <p:spPr>
          <a:xfrm>
            <a:off x="4254500" y="561975"/>
            <a:ext cx="4638675" cy="3600450"/>
          </a:xfrm>
        </p:spPr>
        <p:txBody>
          <a:bodyPr vert="horz" wrap="square" lIns="91440" tIns="45720" rIns="91440" bIns="45720" anchor="t" anchorCtr="0"/>
          <a:lstStyle/>
          <a:p>
            <a:r>
              <a:rPr lang="zh-CN" altLang="en-US" sz="2800" dirty="0"/>
              <a:t>什么叫体系啊？体系可以使得各类武器的作战效能得到最大程度的发挥。其中有些武器可能并不先进，但是它的短板能被其他武器弥补，从而以合力应对战争威胁。</a:t>
            </a:r>
          </a:p>
          <a:p>
            <a:endParaRPr lang="zh-CN" altLang="en-US" sz="2800" b="1" dirty="0">
              <a:solidFill>
                <a:srgbClr val="FF0000"/>
              </a:solidFill>
            </a:endParaRPr>
          </a:p>
        </p:txBody>
      </p:sp>
      <p:pic>
        <p:nvPicPr>
          <p:cNvPr id="22530" name="图片 3" descr="20180615110041_c21ce7a5ab2c2226ea4b0bfd2b30429e_1"/>
          <p:cNvPicPr>
            <a:picLocks noChangeAspect="1"/>
          </p:cNvPicPr>
          <p:nvPr>
            <p:custDataLst>
              <p:tags r:id="rId1"/>
            </p:custDataLst>
          </p:nvPr>
        </p:nvPicPr>
        <p:blipFill>
          <a:blip r:embed="rId3"/>
          <a:stretch>
            <a:fillRect/>
          </a:stretch>
        </p:blipFill>
        <p:spPr>
          <a:xfrm>
            <a:off x="552450" y="914400"/>
            <a:ext cx="3581400" cy="5029200"/>
          </a:xfrm>
          <a:prstGeom prst="rect">
            <a:avLst/>
          </a:prstGeom>
          <a:noFill/>
          <a:ln w="9525">
            <a:noFill/>
          </a:ln>
        </p:spPr>
      </p:pic>
      <p:sp>
        <p:nvSpPr>
          <p:cNvPr id="22531" name="文本框 4"/>
          <p:cNvSpPr txBox="1"/>
          <p:nvPr/>
        </p:nvSpPr>
        <p:spPr>
          <a:xfrm>
            <a:off x="101600" y="428625"/>
            <a:ext cx="5413375" cy="460375"/>
          </a:xfrm>
          <a:prstGeom prst="rect">
            <a:avLst/>
          </a:prstGeom>
          <a:noFill/>
          <a:ln w="9525">
            <a:noFill/>
          </a:ln>
        </p:spPr>
        <p:txBody>
          <a:bodyPr anchor="t" anchorCtr="0">
            <a:spAutoFit/>
          </a:bodyPr>
          <a:lstStyle/>
          <a:p>
            <a:r>
              <a:rPr lang="en-US" altLang="zh-CN" sz="2400" dirty="0">
                <a:latin typeface="Arial" panose="020B0604020202020204" pitchFamily="34" charset="0"/>
                <a:ea typeface="宋体" panose="02010600030101010101" pitchFamily="2" charset="-122"/>
              </a:rPr>
              <a:t>2018</a:t>
            </a:r>
            <a:r>
              <a:rPr lang="zh-CN" altLang="en-US" sz="2400" dirty="0">
                <a:latin typeface="Arial" panose="020B0604020202020204" pitchFamily="34" charset="0"/>
                <a:ea typeface="宋体" panose="02010600030101010101" pitchFamily="2" charset="-122"/>
              </a:rPr>
              <a:t>年</a:t>
            </a:r>
            <a:r>
              <a:rPr lang="en-US" altLang="zh-CN" sz="2400" dirty="0">
                <a:latin typeface="Arial" panose="020B0604020202020204" pitchFamily="34" charset="0"/>
                <a:ea typeface="宋体" panose="02010600030101010101" pitchFamily="2" charset="-122"/>
              </a:rPr>
              <a:t>6</a:t>
            </a:r>
            <a:r>
              <a:rPr lang="zh-CN" altLang="en-US" sz="2400" dirty="0">
                <a:latin typeface="Arial" panose="020B0604020202020204" pitchFamily="34" charset="0"/>
                <a:ea typeface="宋体" panose="02010600030101010101" pitchFamily="2" charset="-122"/>
              </a:rPr>
              <a:t>月</a:t>
            </a:r>
            <a:r>
              <a:rPr lang="en-US" altLang="zh-CN" sz="2400" dirty="0">
                <a:latin typeface="Arial" panose="020B0604020202020204" pitchFamily="34" charset="0"/>
                <a:ea typeface="宋体" panose="02010600030101010101" pitchFamily="2" charset="-122"/>
              </a:rPr>
              <a:t>20</a:t>
            </a:r>
            <a:r>
              <a:rPr lang="zh-CN" altLang="en-US" sz="2400" dirty="0">
                <a:latin typeface="Arial" panose="020B0604020202020204" pitchFamily="34" charset="0"/>
                <a:ea typeface="宋体" panose="02010600030101010101" pitchFamily="2" charset="-122"/>
              </a:rPr>
              <a:t>日解放军报</a:t>
            </a:r>
            <a:endParaRPr lang="en-US" altLang="zh-CN" sz="2400" dirty="0">
              <a:latin typeface="Arial" panose="020B0604020202020204" pitchFamily="34" charset="0"/>
              <a:ea typeface="宋体" panose="02010600030101010101" pitchFamily="2" charset="-122"/>
            </a:endParaRPr>
          </a:p>
        </p:txBody>
      </p:sp>
      <p:sp>
        <p:nvSpPr>
          <p:cNvPr id="22532" name="文本框 2"/>
          <p:cNvSpPr txBox="1"/>
          <p:nvPr/>
        </p:nvSpPr>
        <p:spPr>
          <a:xfrm>
            <a:off x="4267200" y="3657600"/>
            <a:ext cx="4816475" cy="2491740"/>
          </a:xfrm>
          <a:prstGeom prst="rect">
            <a:avLst/>
          </a:prstGeom>
          <a:noFill/>
          <a:ln w="9525">
            <a:noFill/>
          </a:ln>
        </p:spPr>
        <p:txBody>
          <a:bodyPr wrap="square" anchor="t" anchorCtr="0">
            <a:spAutoFit/>
          </a:bodyPr>
          <a:lstStyle/>
          <a:p>
            <a:r>
              <a:rPr lang="zh-CN" altLang="en-US" sz="3200" b="1" dirty="0">
                <a:solidFill>
                  <a:srgbClr val="FF0000"/>
                </a:solidFill>
                <a:latin typeface="Arial" panose="020B0604020202020204" pitchFamily="34" charset="0"/>
                <a:ea typeface="宋体" panose="02010600030101010101" pitchFamily="2" charset="-122"/>
                <a:sym typeface="宋体" panose="02010600030101010101" pitchFamily="2" charset="-122"/>
              </a:rPr>
              <a:t>现代战争制胜机理：</a:t>
            </a:r>
          </a:p>
          <a:p>
            <a:r>
              <a:rPr lang="zh-CN" altLang="en-US" sz="3200" b="1" dirty="0">
                <a:solidFill>
                  <a:srgbClr val="FF0000"/>
                </a:solidFill>
                <a:latin typeface="Arial" panose="020B0604020202020204" pitchFamily="34" charset="0"/>
                <a:ea typeface="宋体" panose="02010600030101010101" pitchFamily="2" charset="-122"/>
                <a:sym typeface="宋体" panose="02010600030101010101" pitchFamily="2" charset="-122"/>
              </a:rPr>
              <a:t>信息主导         精兵作战</a:t>
            </a:r>
            <a:endParaRPr lang="zh-CN" altLang="en-US" sz="2800" b="1" dirty="0">
              <a:solidFill>
                <a:srgbClr val="FF0000"/>
              </a:solidFill>
              <a:latin typeface="Arial" panose="020B0604020202020204" pitchFamily="34" charset="0"/>
              <a:ea typeface="宋体" panose="02010600030101010101" pitchFamily="2" charset="-122"/>
              <a:sym typeface="宋体" panose="02010600030101010101" pitchFamily="2" charset="-122"/>
            </a:endParaRPr>
          </a:p>
          <a:p>
            <a:endParaRPr lang="zh-CN" altLang="en-US" sz="2800" b="1" dirty="0">
              <a:solidFill>
                <a:srgbClr val="FF0000"/>
              </a:solidFill>
              <a:latin typeface="Arial" panose="020B0604020202020204" pitchFamily="34" charset="0"/>
              <a:ea typeface="宋体" panose="02010600030101010101" pitchFamily="2" charset="-122"/>
              <a:sym typeface="宋体" panose="02010600030101010101" pitchFamily="2" charset="-122"/>
            </a:endParaRPr>
          </a:p>
          <a:p>
            <a:endParaRPr lang="zh-CN" altLang="en-US" sz="3200" b="1" dirty="0">
              <a:solidFill>
                <a:srgbClr val="FF0000"/>
              </a:solidFill>
              <a:latin typeface="Arial" panose="020B0604020202020204" pitchFamily="34" charset="0"/>
              <a:ea typeface="宋体" panose="02010600030101010101" pitchFamily="2" charset="-122"/>
              <a:sym typeface="宋体" panose="02010600030101010101" pitchFamily="2" charset="-122"/>
            </a:endParaRPr>
          </a:p>
          <a:p>
            <a:r>
              <a:rPr lang="zh-CN" altLang="en-US" sz="3200" b="1" dirty="0">
                <a:solidFill>
                  <a:srgbClr val="FF0000"/>
                </a:solidFill>
                <a:latin typeface="Arial" panose="020B0604020202020204" pitchFamily="34" charset="0"/>
                <a:ea typeface="宋体" panose="02010600030101010101" pitchFamily="2" charset="-122"/>
                <a:sym typeface="宋体" panose="02010600030101010101" pitchFamily="2" charset="-122"/>
              </a:rPr>
              <a:t>联合制胜         体系支撑</a:t>
            </a:r>
            <a:r>
              <a:rPr lang="zh-CN" altLang="en-US" sz="2800" b="1" dirty="0">
                <a:solidFill>
                  <a:srgbClr val="FF0000"/>
                </a:solidFill>
                <a:latin typeface="Arial" panose="020B0604020202020204" pitchFamily="34" charset="0"/>
                <a:ea typeface="宋体" panose="02010600030101010101" pitchFamily="2" charset="-122"/>
                <a:sym typeface="宋体" panose="02010600030101010101" pitchFamily="2" charset="-122"/>
              </a:rPr>
              <a:t>                              </a:t>
            </a:r>
            <a:endParaRPr lang="zh-CN" altLang="en-US" sz="2800">
              <a:latin typeface="Arial" panose="020B0604020202020204" pitchFamily="34" charset="0"/>
              <a:ea typeface="宋体" panose="02010600030101010101" pitchFamily="2" charset="-122"/>
            </a:endParaRPr>
          </a:p>
        </p:txBody>
      </p:sp>
      <p:sp>
        <p:nvSpPr>
          <p:cNvPr id="5" name="右箭头 4"/>
          <p:cNvSpPr/>
          <p:nvPr/>
        </p:nvSpPr>
        <p:spPr>
          <a:xfrm>
            <a:off x="6248400" y="4267200"/>
            <a:ext cx="625475" cy="282575"/>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sp>
        <p:nvSpPr>
          <p:cNvPr id="3" name="上箭头 2"/>
          <p:cNvSpPr/>
          <p:nvPr/>
        </p:nvSpPr>
        <p:spPr>
          <a:xfrm>
            <a:off x="7686675" y="4724400"/>
            <a:ext cx="301625" cy="685800"/>
          </a:xfrm>
          <a:prstGeom prst="up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左箭头 5"/>
          <p:cNvSpPr/>
          <p:nvPr/>
        </p:nvSpPr>
        <p:spPr>
          <a:xfrm>
            <a:off x="6096000" y="5605145"/>
            <a:ext cx="761365" cy="338455"/>
          </a:xfrm>
          <a:prstGeom prst="lef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1" name="图片 5" descr="UploadIMG_2036_2"/>
          <p:cNvPicPr>
            <a:picLocks noChangeAspect="1"/>
          </p:cNvPicPr>
          <p:nvPr/>
        </p:nvPicPr>
        <p:blipFill>
          <a:blip r:embed="rId2"/>
          <a:stretch>
            <a:fillRect/>
          </a:stretch>
        </p:blipFill>
        <p:spPr>
          <a:xfrm>
            <a:off x="0" y="2927350"/>
            <a:ext cx="6096000" cy="3930650"/>
          </a:xfrm>
          <a:prstGeom prst="rect">
            <a:avLst/>
          </a:prstGeom>
          <a:noFill/>
          <a:ln w="9525">
            <a:noFill/>
          </a:ln>
        </p:spPr>
      </p:pic>
      <p:pic>
        <p:nvPicPr>
          <p:cNvPr id="25602" name="图片 6" descr="2022_0507_c1e6874ag00rbiicj05rsc000hs00b4g"/>
          <p:cNvPicPr>
            <a:picLocks noChangeAspect="1"/>
          </p:cNvPicPr>
          <p:nvPr/>
        </p:nvPicPr>
        <p:blipFill>
          <a:blip r:embed="rId3"/>
          <a:stretch>
            <a:fillRect/>
          </a:stretch>
        </p:blipFill>
        <p:spPr>
          <a:xfrm>
            <a:off x="0" y="0"/>
            <a:ext cx="6096000" cy="3810000"/>
          </a:xfrm>
          <a:prstGeom prst="rect">
            <a:avLst/>
          </a:prstGeom>
          <a:noFill/>
          <a:ln w="9525">
            <a:noFill/>
          </a:ln>
        </p:spPr>
      </p:pic>
      <p:sp>
        <p:nvSpPr>
          <p:cNvPr id="25603" name="文本框 8"/>
          <p:cNvSpPr txBox="1"/>
          <p:nvPr/>
        </p:nvSpPr>
        <p:spPr>
          <a:xfrm>
            <a:off x="6096000" y="1162050"/>
            <a:ext cx="3027363" cy="4830763"/>
          </a:xfrm>
          <a:prstGeom prst="rect">
            <a:avLst/>
          </a:prstGeom>
          <a:noFill/>
          <a:ln w="9525">
            <a:noFill/>
          </a:ln>
        </p:spPr>
        <p:txBody>
          <a:bodyPr wrap="none" anchor="t" anchorCtr="0">
            <a:spAutoFit/>
          </a:bodyPr>
          <a:lstStyle/>
          <a:p>
            <a:r>
              <a:rPr lang="zh-CN" altLang="en-US" sz="2800">
                <a:latin typeface="Arial" panose="020B0604020202020204" pitchFamily="34" charset="0"/>
                <a:ea typeface="宋体" panose="02010600030101010101" pitchFamily="2" charset="-122"/>
              </a:rPr>
              <a:t>俄罗斯军队仍然</a:t>
            </a:r>
          </a:p>
          <a:p>
            <a:r>
              <a:rPr lang="zh-CN" altLang="en-US" sz="2800">
                <a:latin typeface="Arial" panose="020B0604020202020204" pitchFamily="34" charset="0"/>
                <a:ea typeface="宋体" panose="02010600030101010101" pitchFamily="2" charset="-122"/>
              </a:rPr>
              <a:t>是一支传统的机</a:t>
            </a:r>
          </a:p>
          <a:p>
            <a:r>
              <a:rPr lang="zh-CN" altLang="en-US" sz="2800">
                <a:latin typeface="Arial" panose="020B0604020202020204" pitchFamily="34" charset="0"/>
                <a:ea typeface="宋体" panose="02010600030101010101" pitchFamily="2" charset="-122"/>
              </a:rPr>
              <a:t>械化军队，战场</a:t>
            </a:r>
          </a:p>
          <a:p>
            <a:r>
              <a:rPr lang="zh-CN" altLang="en-US" sz="2800">
                <a:latin typeface="Arial" panose="020B0604020202020204" pitchFamily="34" charset="0"/>
                <a:ea typeface="宋体" panose="02010600030101010101" pitchFamily="2" charset="-122"/>
              </a:rPr>
              <a:t>感知能力和作战</a:t>
            </a:r>
          </a:p>
          <a:p>
            <a:r>
              <a:rPr lang="zh-CN" altLang="en-US" sz="2800">
                <a:latin typeface="Arial" panose="020B0604020202020204" pitchFamily="34" charset="0"/>
                <a:ea typeface="宋体" panose="02010600030101010101" pitchFamily="2" charset="-122"/>
              </a:rPr>
              <a:t>协同能力，精确</a:t>
            </a:r>
          </a:p>
          <a:p>
            <a:r>
              <a:rPr lang="zh-CN" altLang="en-US" sz="2800">
                <a:latin typeface="Arial" panose="020B0604020202020204" pitchFamily="34" charset="0"/>
                <a:ea typeface="宋体" panose="02010600030101010101" pitchFamily="2" charset="-122"/>
              </a:rPr>
              <a:t>打击能力和体系</a:t>
            </a:r>
          </a:p>
          <a:p>
            <a:r>
              <a:rPr lang="zh-CN" altLang="en-US" sz="2800">
                <a:latin typeface="Arial" panose="020B0604020202020204" pitchFamily="34" charset="0"/>
                <a:ea typeface="宋体" panose="02010600030101010101" pitchFamily="2" charset="-122"/>
              </a:rPr>
              <a:t>破击能力都有着</a:t>
            </a:r>
          </a:p>
          <a:p>
            <a:r>
              <a:rPr lang="zh-CN" altLang="en-US" sz="2800">
                <a:latin typeface="Arial" panose="020B0604020202020204" pitchFamily="34" charset="0"/>
                <a:ea typeface="宋体" panose="02010600030101010101" pitchFamily="2" charset="-122"/>
              </a:rPr>
              <a:t>明显的差距，不</a:t>
            </a:r>
          </a:p>
          <a:p>
            <a:r>
              <a:rPr lang="zh-CN" altLang="en-US" sz="2800">
                <a:latin typeface="Arial" panose="020B0604020202020204" pitchFamily="34" charset="0"/>
                <a:ea typeface="宋体" panose="02010600030101010101" pitchFamily="2" charset="-122"/>
              </a:rPr>
              <a:t>足以支撑俄罗斯</a:t>
            </a:r>
          </a:p>
          <a:p>
            <a:r>
              <a:rPr lang="zh-CN" altLang="en-US" sz="2800">
                <a:latin typeface="Arial" panose="020B0604020202020204" pitchFamily="34" charset="0"/>
                <a:ea typeface="宋体" panose="02010600030101010101" pitchFamily="2" charset="-122"/>
              </a:rPr>
              <a:t>打一场快速决定</a:t>
            </a:r>
          </a:p>
          <a:p>
            <a:r>
              <a:rPr lang="zh-CN" altLang="en-US" sz="2800">
                <a:latin typeface="Arial" panose="020B0604020202020204" pitchFamily="34" charset="0"/>
                <a:ea typeface="宋体" panose="02010600030101010101" pitchFamily="2" charset="-122"/>
              </a:rPr>
              <a:t>性的现代化战争。</a:t>
            </a:r>
          </a:p>
        </p:txBody>
      </p:sp>
      <p:sp>
        <p:nvSpPr>
          <p:cNvPr id="25604" name="文本框 9"/>
          <p:cNvSpPr txBox="1"/>
          <p:nvPr/>
        </p:nvSpPr>
        <p:spPr>
          <a:xfrm>
            <a:off x="6116638" y="358775"/>
            <a:ext cx="3027362" cy="522288"/>
          </a:xfrm>
          <a:prstGeom prst="rect">
            <a:avLst/>
          </a:prstGeom>
          <a:noFill/>
          <a:ln w="9525">
            <a:noFill/>
          </a:ln>
        </p:spPr>
        <p:txBody>
          <a:bodyPr wrap="none" anchor="t" anchorCtr="0">
            <a:spAutoFit/>
          </a:bodyPr>
          <a:lstStyle/>
          <a:p>
            <a:r>
              <a:rPr lang="zh-CN" altLang="en-US" sz="2800">
                <a:latin typeface="Arial" panose="020B0604020202020204" pitchFamily="34" charset="0"/>
                <a:ea typeface="宋体" panose="02010600030101010101" pitchFamily="2" charset="-122"/>
              </a:rPr>
              <a:t>乌克兰战争启示：</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5" name="图片 3" descr="593d7680e5e7b34df6b14cd80cd8ef1f"/>
          <p:cNvPicPr>
            <a:picLocks noChangeAspect="1"/>
          </p:cNvPicPr>
          <p:nvPr/>
        </p:nvPicPr>
        <p:blipFill>
          <a:blip r:embed="rId2"/>
          <a:stretch>
            <a:fillRect/>
          </a:stretch>
        </p:blipFill>
        <p:spPr>
          <a:xfrm>
            <a:off x="0" y="3200400"/>
            <a:ext cx="6350000" cy="3289300"/>
          </a:xfrm>
          <a:prstGeom prst="rect">
            <a:avLst/>
          </a:prstGeom>
          <a:noFill/>
          <a:ln w="9525">
            <a:noFill/>
          </a:ln>
        </p:spPr>
      </p:pic>
      <p:pic>
        <p:nvPicPr>
          <p:cNvPr id="26626" name="图片 4" descr="0NlHElag9O"/>
          <p:cNvPicPr>
            <a:picLocks noChangeAspect="1"/>
          </p:cNvPicPr>
          <p:nvPr/>
        </p:nvPicPr>
        <p:blipFill>
          <a:blip r:embed="rId3"/>
          <a:stretch>
            <a:fillRect/>
          </a:stretch>
        </p:blipFill>
        <p:spPr>
          <a:xfrm>
            <a:off x="4967288" y="3200400"/>
            <a:ext cx="4176712" cy="3289300"/>
          </a:xfrm>
          <a:prstGeom prst="rect">
            <a:avLst/>
          </a:prstGeom>
          <a:noFill/>
          <a:ln w="9525">
            <a:noFill/>
          </a:ln>
        </p:spPr>
      </p:pic>
      <p:sp>
        <p:nvSpPr>
          <p:cNvPr id="26627" name="文本框 5"/>
          <p:cNvSpPr txBox="1"/>
          <p:nvPr/>
        </p:nvSpPr>
        <p:spPr>
          <a:xfrm>
            <a:off x="153035" y="228600"/>
            <a:ext cx="8763000" cy="2676525"/>
          </a:xfrm>
          <a:prstGeom prst="rect">
            <a:avLst/>
          </a:prstGeom>
          <a:noFill/>
          <a:ln w="9525">
            <a:noFill/>
          </a:ln>
        </p:spPr>
        <p:txBody>
          <a:bodyPr wrap="none" anchor="t" anchorCtr="0">
            <a:spAutoFit/>
          </a:bodyPr>
          <a:lstStyle/>
          <a:p>
            <a:pPr algn="l"/>
            <a:r>
              <a:rPr lang="en-US" altLang="zh-CN" sz="2800" b="1" u="sng">
                <a:latin typeface="Arial" panose="020B0604020202020204" pitchFamily="34" charset="0"/>
                <a:ea typeface="宋体" panose="02010600030101010101" pitchFamily="2" charset="-122"/>
              </a:rPr>
              <a:t>     </a:t>
            </a:r>
            <a:r>
              <a:rPr lang="zh-CN" altLang="en-US" sz="2800" b="1" u="sng">
                <a:latin typeface="Arial" panose="020B0604020202020204" pitchFamily="34" charset="0"/>
                <a:ea typeface="宋体" panose="02010600030101010101" pitchFamily="2" charset="-122"/>
              </a:rPr>
              <a:t>以机械化装备为主的俄罗斯陆军，并不适应需要很</a:t>
            </a:r>
          </a:p>
          <a:p>
            <a:pPr algn="l"/>
            <a:r>
              <a:rPr lang="zh-CN" altLang="en-US" sz="2800" b="1" u="sng">
                <a:latin typeface="Arial" panose="020B0604020202020204" pitchFamily="34" charset="0"/>
                <a:ea typeface="宋体" panose="02010600030101010101" pitchFamily="2" charset="-122"/>
              </a:rPr>
              <a:t>强的战场态势感知能力和部队全域协同能力的分布式作</a:t>
            </a:r>
          </a:p>
          <a:p>
            <a:pPr algn="l"/>
            <a:r>
              <a:rPr lang="zh-CN" altLang="en-US" sz="2800" b="1" u="sng">
                <a:latin typeface="Arial" panose="020B0604020202020204" pitchFamily="34" charset="0"/>
                <a:ea typeface="宋体" panose="02010600030101010101" pitchFamily="2" charset="-122"/>
              </a:rPr>
              <a:t>战模式，</a:t>
            </a:r>
            <a:r>
              <a:rPr lang="zh-CN" altLang="en-US" sz="2800">
                <a:latin typeface="Arial" panose="020B0604020202020204" pitchFamily="34" charset="0"/>
                <a:ea typeface="宋体" panose="02010600030101010101" pitchFamily="2" charset="-122"/>
              </a:rPr>
              <a:t>最后不得不回归到传统的机械化战争传统梯队</a:t>
            </a:r>
          </a:p>
          <a:p>
            <a:pPr algn="l"/>
            <a:r>
              <a:rPr lang="zh-CN" altLang="en-US" sz="2800">
                <a:latin typeface="Arial" panose="020B0604020202020204" pitchFamily="34" charset="0"/>
                <a:ea typeface="宋体" panose="02010600030101010101" pitchFamily="2" charset="-122"/>
              </a:rPr>
              <a:t>式作战方式上，和乌克兰军队在战场上进行逐个要点的</a:t>
            </a:r>
          </a:p>
          <a:p>
            <a:pPr algn="l"/>
            <a:r>
              <a:rPr lang="zh-CN" altLang="en-US" sz="2800">
                <a:latin typeface="Arial" panose="020B0604020202020204" pitchFamily="34" charset="0"/>
                <a:ea typeface="宋体" panose="02010600030101010101" pitchFamily="2" charset="-122"/>
              </a:rPr>
              <a:t>争夺，和兵力与火力的比拼，因此俄军</a:t>
            </a:r>
            <a:r>
              <a:rPr lang="zh-CN" altLang="en-US" sz="2800">
                <a:sym typeface="+mn-ea"/>
              </a:rPr>
              <a:t>难以在乌克兰战</a:t>
            </a:r>
          </a:p>
          <a:p>
            <a:pPr algn="l"/>
            <a:r>
              <a:rPr lang="zh-CN" altLang="en-US" sz="2800">
                <a:sym typeface="+mn-ea"/>
              </a:rPr>
              <a:t>场成功复制伊拉克战争中美军快速决定性作战的场面。</a:t>
            </a:r>
            <a:endParaRPr lang="zh-CN" altLang="en-US" sz="2800">
              <a:latin typeface="Arial" panose="020B0604020202020204" pitchFamily="34" charset="0"/>
              <a:ea typeface="宋体" panose="02010600030101010101" pitchFamily="2" charset="-122"/>
            </a:endParaRP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PP_MARK_KEY" val="575e2571-838a-4978-80e7-533d7fa4a944"/>
  <p:tag name="COMMONDATA" val="eyJoZGlkIjoiYjQwM2FhN2YzOTI4NDdjNTA2ZmNkNzljYTU3YjI5MTAifQ=="/>
</p:tagLst>
</file>

<file path=ppt/tags/tag10.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4920,&quot;width&quot;:7385}"/>
</p:tagLst>
</file>

<file path=ppt/tags/tag11.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4982.500787401575,&quot;width&quot;:7225}"/>
</p:tagLst>
</file>

<file path=ppt/tags/tag12.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4682.499212598425,&quot;width&quot;:7200}"/>
</p:tagLst>
</file>

<file path=ppt/tags/tag13.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7200,&quot;width&quot;:12800}"/>
</p:tagLst>
</file>

<file path=ppt/tags/tag2.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10800,&quot;width&quot;:14400}"/>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7920,&quot;width&quot;:5640}"/>
</p:tagLst>
</file>

<file path=ppt/tags/tag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5722.5,&quot;width&quot;:6010}"/>
</p:tagLst>
</file>

<file path=ppt/tags/tag9.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10258,&quot;width&quot;:15840}"/>
</p:tagLst>
</file>

<file path=ppt/theme/theme1.xml><?xml version="1.0" encoding="utf-8"?>
<a:theme xmlns:a="http://schemas.openxmlformats.org/drawingml/2006/main" name="默认设计模板">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
      <a:majorFont>
        <a:latin typeface="Arial"/>
        <a:ea typeface="宋体"/>
        <a:cs typeface=""/>
      </a:majorFont>
      <a:minorFont>
        <a:latin typeface="Arial"/>
        <a:ea typeface="宋体"/>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默认设计模板">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
      <a:majorFont>
        <a:latin typeface="Arial"/>
        <a:ea typeface="宋体"/>
        <a:cs typeface=""/>
      </a:majorFont>
      <a:minorFont>
        <a:latin typeface="Arial"/>
        <a:ea typeface="宋体"/>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默认设计模板">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
      <a:majorFont>
        <a:latin typeface="Arial"/>
        <a:ea typeface="宋体"/>
        <a:cs typeface=""/>
      </a:majorFont>
      <a:minorFont>
        <a:latin typeface="Arial"/>
        <a:ea typeface="宋体"/>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默认设计模板">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
      <a:majorFont>
        <a:latin typeface="Arial"/>
        <a:ea typeface="宋体"/>
        <a:cs typeface=""/>
      </a:majorFont>
      <a:minorFont>
        <a:latin typeface="Arial"/>
        <a:ea typeface="宋体"/>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8_默认设计模板">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
      <a:majorFont>
        <a:latin typeface="Arial"/>
        <a:ea typeface="宋体"/>
        <a:cs typeface=""/>
      </a:majorFont>
      <a:minorFont>
        <a:latin typeface="Arial"/>
        <a:ea typeface="宋体"/>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9_默认设计模板">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
      <a:majorFont>
        <a:latin typeface="Arial"/>
        <a:ea typeface="宋体"/>
        <a:cs typeface=""/>
      </a:majorFont>
      <a:minorFont>
        <a:latin typeface="Arial"/>
        <a:ea typeface="宋体"/>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Cambria-Calibri">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214</TotalTime>
  <Words>3443</Words>
  <Application>Microsoft Office PowerPoint</Application>
  <PresentationFormat>全屏显示(4:3)</PresentationFormat>
  <Paragraphs>569</Paragraphs>
  <Slides>69</Slides>
  <Notes>1</Notes>
  <HiddenSlides>0</HiddenSlides>
  <MMClips>0</MMClips>
  <ScaleCrop>false</ScaleCrop>
  <HeadingPairs>
    <vt:vector size="8" baseType="variant">
      <vt:variant>
        <vt:lpstr>已用的字体</vt:lpstr>
      </vt:variant>
      <vt:variant>
        <vt:i4>11</vt:i4>
      </vt:variant>
      <vt:variant>
        <vt:lpstr>主题</vt:lpstr>
      </vt:variant>
      <vt:variant>
        <vt:i4>6</vt:i4>
      </vt:variant>
      <vt:variant>
        <vt:lpstr>嵌入 OLE 服务器</vt:lpstr>
      </vt:variant>
      <vt:variant>
        <vt:i4>1</vt:i4>
      </vt:variant>
      <vt:variant>
        <vt:lpstr>幻灯片标题</vt:lpstr>
      </vt:variant>
      <vt:variant>
        <vt:i4>69</vt:i4>
      </vt:variant>
    </vt:vector>
  </HeadingPairs>
  <TitlesOfParts>
    <vt:vector size="87" baseType="lpstr">
      <vt:lpstr>system-ui</vt:lpstr>
      <vt:lpstr>黑体</vt:lpstr>
      <vt:lpstr>华文楷体</vt:lpstr>
      <vt:lpstr>华文新魏</vt:lpstr>
      <vt:lpstr>楷体_GB2312</vt:lpstr>
      <vt:lpstr>隶书</vt:lpstr>
      <vt:lpstr>宋体</vt:lpstr>
      <vt:lpstr>Arial</vt:lpstr>
      <vt:lpstr>Calibri</vt:lpstr>
      <vt:lpstr>Times New Roman</vt:lpstr>
      <vt:lpstr>Wingdings</vt:lpstr>
      <vt:lpstr>默认设计模板</vt:lpstr>
      <vt:lpstr>1_默认设计模板</vt:lpstr>
      <vt:lpstr>2_默认设计模板</vt:lpstr>
      <vt:lpstr>3_默认设计模板</vt:lpstr>
      <vt:lpstr>8_默认设计模板</vt:lpstr>
      <vt:lpstr>9_默认设计模板</vt:lpstr>
      <vt:lpstr>PBrush</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“罗阳精神”缔造中国顶级武器</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复习题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heye</dc:creator>
  <cp:lastModifiedBy>wQf fQ</cp:lastModifiedBy>
  <cp:revision>615</cp:revision>
  <dcterms:created xsi:type="dcterms:W3CDTF">2011-10-03T02:48:00Z</dcterms:created>
  <dcterms:modified xsi:type="dcterms:W3CDTF">2024-11-05T15:45:21Z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r8>1</vt:r8>
  </property>
  <property fmtid="{D5CDD505-2E9C-101B-9397-08002B2CF9AE}" pid="3" name="KSOProductBuildVer">
    <vt:lpwstr>2052-12.1.0.16388</vt:lpwstr>
  </property>
  <property fmtid="{D5CDD505-2E9C-101B-9397-08002B2CF9AE}" pid="4" name="ICV">
    <vt:lpwstr>D9B13F69D3574E2B8E6608D374A6427F</vt:lpwstr>
  </property>
</Properties>
</file>